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4292" r:id="rId2"/>
    <p:sldMasterId id="2147484308" r:id="rId3"/>
    <p:sldMasterId id="2147484336" r:id="rId4"/>
    <p:sldMasterId id="2147484360" r:id="rId5"/>
    <p:sldMasterId id="2147484373" r:id="rId6"/>
    <p:sldMasterId id="2147484433" r:id="rId7"/>
  </p:sldMasterIdLst>
  <p:notesMasterIdLst>
    <p:notesMasterId r:id="rId35"/>
  </p:notesMasterIdLst>
  <p:handoutMasterIdLst>
    <p:handoutMasterId r:id="rId36"/>
  </p:handoutMasterIdLst>
  <p:sldIdLst>
    <p:sldId id="1205" r:id="rId8"/>
    <p:sldId id="1373" r:id="rId9"/>
    <p:sldId id="1366" r:id="rId10"/>
    <p:sldId id="1367" r:id="rId11"/>
    <p:sldId id="1371" r:id="rId12"/>
    <p:sldId id="1368" r:id="rId13"/>
    <p:sldId id="1307" r:id="rId14"/>
    <p:sldId id="1300" r:id="rId15"/>
    <p:sldId id="1301" r:id="rId16"/>
    <p:sldId id="1370" r:id="rId17"/>
    <p:sldId id="1312" r:id="rId18"/>
    <p:sldId id="1376" r:id="rId19"/>
    <p:sldId id="1317" r:id="rId20"/>
    <p:sldId id="1309" r:id="rId21"/>
    <p:sldId id="1335" r:id="rId22"/>
    <p:sldId id="1336" r:id="rId23"/>
    <p:sldId id="1374" r:id="rId24"/>
    <p:sldId id="1339" r:id="rId25"/>
    <p:sldId id="1341" r:id="rId26"/>
    <p:sldId id="1365" r:id="rId27"/>
    <p:sldId id="1362" r:id="rId28"/>
    <p:sldId id="1364" r:id="rId29"/>
    <p:sldId id="1363" r:id="rId30"/>
    <p:sldId id="1375" r:id="rId31"/>
    <p:sldId id="261" r:id="rId32"/>
    <p:sldId id="306" r:id="rId33"/>
    <p:sldId id="1372" r:id="rId34"/>
  </p:sldIdLst>
  <p:sldSz cx="12192000" cy="6858000"/>
  <p:notesSz cx="7086600" cy="9428163"/>
  <p:defaultTextStyle>
    <a:defPPr>
      <a:defRPr lang="en-US"/>
    </a:defPPr>
    <a:lvl1pPr algn="l" rtl="0" fontAlgn="base">
      <a:spcBef>
        <a:spcPct val="0"/>
      </a:spcBef>
      <a:spcAft>
        <a:spcPct val="0"/>
      </a:spcAft>
      <a:defRPr sz="5400" kern="1200">
        <a:solidFill>
          <a:schemeClr val="tx1"/>
        </a:solidFill>
        <a:latin typeface="Arial" charset="0"/>
        <a:ea typeface="+mn-ea"/>
        <a:cs typeface="+mn-cs"/>
      </a:defRPr>
    </a:lvl1pPr>
    <a:lvl2pPr marL="457200" algn="l" rtl="0" fontAlgn="base">
      <a:spcBef>
        <a:spcPct val="0"/>
      </a:spcBef>
      <a:spcAft>
        <a:spcPct val="0"/>
      </a:spcAft>
      <a:defRPr sz="5400" kern="1200">
        <a:solidFill>
          <a:schemeClr val="tx1"/>
        </a:solidFill>
        <a:latin typeface="Arial" charset="0"/>
        <a:ea typeface="+mn-ea"/>
        <a:cs typeface="+mn-cs"/>
      </a:defRPr>
    </a:lvl2pPr>
    <a:lvl3pPr marL="914400" algn="l" rtl="0" fontAlgn="base">
      <a:spcBef>
        <a:spcPct val="0"/>
      </a:spcBef>
      <a:spcAft>
        <a:spcPct val="0"/>
      </a:spcAft>
      <a:defRPr sz="5400" kern="1200">
        <a:solidFill>
          <a:schemeClr val="tx1"/>
        </a:solidFill>
        <a:latin typeface="Arial" charset="0"/>
        <a:ea typeface="+mn-ea"/>
        <a:cs typeface="+mn-cs"/>
      </a:defRPr>
    </a:lvl3pPr>
    <a:lvl4pPr marL="1371600" algn="l" rtl="0" fontAlgn="base">
      <a:spcBef>
        <a:spcPct val="0"/>
      </a:spcBef>
      <a:spcAft>
        <a:spcPct val="0"/>
      </a:spcAft>
      <a:defRPr sz="5400" kern="1200">
        <a:solidFill>
          <a:schemeClr val="tx1"/>
        </a:solidFill>
        <a:latin typeface="Arial" charset="0"/>
        <a:ea typeface="+mn-ea"/>
        <a:cs typeface="+mn-cs"/>
      </a:defRPr>
    </a:lvl4pPr>
    <a:lvl5pPr marL="1828800" algn="l" rtl="0" fontAlgn="base">
      <a:spcBef>
        <a:spcPct val="0"/>
      </a:spcBef>
      <a:spcAft>
        <a:spcPct val="0"/>
      </a:spcAft>
      <a:defRPr sz="5400" kern="1200">
        <a:solidFill>
          <a:schemeClr val="tx1"/>
        </a:solidFill>
        <a:latin typeface="Arial" charset="0"/>
        <a:ea typeface="+mn-ea"/>
        <a:cs typeface="+mn-cs"/>
      </a:defRPr>
    </a:lvl5pPr>
    <a:lvl6pPr marL="2286000" algn="l" defTabSz="914400" rtl="0" eaLnBrk="1" latinLnBrk="0" hangingPunct="1">
      <a:defRPr sz="5400" kern="1200">
        <a:solidFill>
          <a:schemeClr val="tx1"/>
        </a:solidFill>
        <a:latin typeface="Arial" charset="0"/>
        <a:ea typeface="+mn-ea"/>
        <a:cs typeface="+mn-cs"/>
      </a:defRPr>
    </a:lvl6pPr>
    <a:lvl7pPr marL="2743200" algn="l" defTabSz="914400" rtl="0" eaLnBrk="1" latinLnBrk="0" hangingPunct="1">
      <a:defRPr sz="5400" kern="1200">
        <a:solidFill>
          <a:schemeClr val="tx1"/>
        </a:solidFill>
        <a:latin typeface="Arial" charset="0"/>
        <a:ea typeface="+mn-ea"/>
        <a:cs typeface="+mn-cs"/>
      </a:defRPr>
    </a:lvl7pPr>
    <a:lvl8pPr marL="3200400" algn="l" defTabSz="914400" rtl="0" eaLnBrk="1" latinLnBrk="0" hangingPunct="1">
      <a:defRPr sz="5400" kern="1200">
        <a:solidFill>
          <a:schemeClr val="tx1"/>
        </a:solidFill>
        <a:latin typeface="Arial" charset="0"/>
        <a:ea typeface="+mn-ea"/>
        <a:cs typeface="+mn-cs"/>
      </a:defRPr>
    </a:lvl8pPr>
    <a:lvl9pPr marL="3657600" algn="l" defTabSz="914400" rtl="0" eaLnBrk="1" latinLnBrk="0" hangingPunct="1">
      <a:defRPr sz="5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0066"/>
    <a:srgbClr val="FF99CC"/>
    <a:srgbClr val="FFCCFF"/>
    <a:srgbClr val="FF0066"/>
    <a:srgbClr val="FFFF66"/>
    <a:srgbClr val="66FFFF"/>
    <a:srgbClr val="0000FF"/>
    <a:srgbClr val="CFCFCF"/>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35" autoAdjust="0"/>
    <p:restoredTop sz="91852" autoAdjust="0"/>
  </p:normalViewPr>
  <p:slideViewPr>
    <p:cSldViewPr>
      <p:cViewPr varScale="1">
        <p:scale>
          <a:sx n="101" d="100"/>
          <a:sy n="101" d="100"/>
        </p:scale>
        <p:origin x="648"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282" name="Rectangle 2"/>
          <p:cNvSpPr>
            <a:spLocks noGrp="1" noChangeArrowheads="1"/>
          </p:cNvSpPr>
          <p:nvPr>
            <p:ph type="hdr" sz="quarter"/>
          </p:nvPr>
        </p:nvSpPr>
        <p:spPr bwMode="auto">
          <a:xfrm>
            <a:off x="0" y="0"/>
            <a:ext cx="3071813" cy="471488"/>
          </a:xfrm>
          <a:prstGeom prst="rect">
            <a:avLst/>
          </a:prstGeom>
          <a:noFill/>
          <a:ln w="9525">
            <a:noFill/>
            <a:miter lim="800000"/>
            <a:headEnd/>
            <a:tailEnd/>
          </a:ln>
          <a:effectLst/>
        </p:spPr>
        <p:txBody>
          <a:bodyPr vert="horz" wrap="square" lIns="94360" tIns="47181" rIns="94360" bIns="47181" numCol="1" anchor="t" anchorCtr="0" compatLnSpc="1">
            <a:prstTxWarp prst="textNoShape">
              <a:avLst/>
            </a:prstTxWarp>
          </a:bodyPr>
          <a:lstStyle>
            <a:lvl1pPr defTabSz="942975">
              <a:defRPr sz="1200"/>
            </a:lvl1pPr>
          </a:lstStyle>
          <a:p>
            <a:pPr>
              <a:defRPr/>
            </a:pPr>
            <a:endParaRPr lang="en-US"/>
          </a:p>
        </p:txBody>
      </p:sp>
      <p:sp>
        <p:nvSpPr>
          <p:cNvPr id="993283" name="Rectangle 3"/>
          <p:cNvSpPr>
            <a:spLocks noGrp="1" noChangeArrowheads="1"/>
          </p:cNvSpPr>
          <p:nvPr>
            <p:ph type="dt" sz="quarter" idx="1"/>
          </p:nvPr>
        </p:nvSpPr>
        <p:spPr bwMode="auto">
          <a:xfrm>
            <a:off x="4013200" y="0"/>
            <a:ext cx="3071813" cy="471488"/>
          </a:xfrm>
          <a:prstGeom prst="rect">
            <a:avLst/>
          </a:prstGeom>
          <a:noFill/>
          <a:ln w="9525">
            <a:noFill/>
            <a:miter lim="800000"/>
            <a:headEnd/>
            <a:tailEnd/>
          </a:ln>
          <a:effectLst/>
        </p:spPr>
        <p:txBody>
          <a:bodyPr vert="horz" wrap="square" lIns="94360" tIns="47181" rIns="94360" bIns="47181" numCol="1" anchor="t" anchorCtr="0" compatLnSpc="1">
            <a:prstTxWarp prst="textNoShape">
              <a:avLst/>
            </a:prstTxWarp>
          </a:bodyPr>
          <a:lstStyle>
            <a:lvl1pPr algn="r" defTabSz="942975">
              <a:defRPr sz="1200"/>
            </a:lvl1pPr>
          </a:lstStyle>
          <a:p>
            <a:pPr>
              <a:defRPr/>
            </a:pPr>
            <a:endParaRPr lang="en-US"/>
          </a:p>
        </p:txBody>
      </p:sp>
      <p:sp>
        <p:nvSpPr>
          <p:cNvPr id="993284" name="Rectangle 4"/>
          <p:cNvSpPr>
            <a:spLocks noGrp="1" noChangeArrowheads="1"/>
          </p:cNvSpPr>
          <p:nvPr>
            <p:ph type="ftr" sz="quarter" idx="2"/>
          </p:nvPr>
        </p:nvSpPr>
        <p:spPr bwMode="auto">
          <a:xfrm>
            <a:off x="0" y="8955088"/>
            <a:ext cx="3071813" cy="471487"/>
          </a:xfrm>
          <a:prstGeom prst="rect">
            <a:avLst/>
          </a:prstGeom>
          <a:noFill/>
          <a:ln w="9525">
            <a:noFill/>
            <a:miter lim="800000"/>
            <a:headEnd/>
            <a:tailEnd/>
          </a:ln>
          <a:effectLst/>
        </p:spPr>
        <p:txBody>
          <a:bodyPr vert="horz" wrap="square" lIns="94360" tIns="47181" rIns="94360" bIns="47181" numCol="1" anchor="b" anchorCtr="0" compatLnSpc="1">
            <a:prstTxWarp prst="textNoShape">
              <a:avLst/>
            </a:prstTxWarp>
          </a:bodyPr>
          <a:lstStyle>
            <a:lvl1pPr defTabSz="942975">
              <a:defRPr sz="1200"/>
            </a:lvl1pPr>
          </a:lstStyle>
          <a:p>
            <a:pPr>
              <a:defRPr/>
            </a:pPr>
            <a:endParaRPr lang="en-US"/>
          </a:p>
        </p:txBody>
      </p:sp>
      <p:sp>
        <p:nvSpPr>
          <p:cNvPr id="993285" name="Rectangle 5"/>
          <p:cNvSpPr>
            <a:spLocks noGrp="1" noChangeArrowheads="1"/>
          </p:cNvSpPr>
          <p:nvPr>
            <p:ph type="sldNum" sz="quarter" idx="3"/>
          </p:nvPr>
        </p:nvSpPr>
        <p:spPr bwMode="auto">
          <a:xfrm>
            <a:off x="4013200" y="8955088"/>
            <a:ext cx="3071813" cy="471487"/>
          </a:xfrm>
          <a:prstGeom prst="rect">
            <a:avLst/>
          </a:prstGeom>
          <a:noFill/>
          <a:ln w="9525">
            <a:noFill/>
            <a:miter lim="800000"/>
            <a:headEnd/>
            <a:tailEnd/>
          </a:ln>
          <a:effectLst/>
        </p:spPr>
        <p:txBody>
          <a:bodyPr vert="horz" wrap="square" lIns="94360" tIns="47181" rIns="94360" bIns="47181" numCol="1" anchor="b" anchorCtr="0" compatLnSpc="1">
            <a:prstTxWarp prst="textNoShape">
              <a:avLst/>
            </a:prstTxWarp>
          </a:bodyPr>
          <a:lstStyle>
            <a:lvl1pPr algn="r" defTabSz="942975">
              <a:defRPr sz="1200"/>
            </a:lvl1pPr>
          </a:lstStyle>
          <a:p>
            <a:pPr>
              <a:defRPr/>
            </a:pPr>
            <a:fld id="{8193523A-B2DB-4E99-9376-0BE2409CDC9A}" type="slidenum">
              <a:rPr lang="en-US"/>
              <a:pPr>
                <a:defRPr/>
              </a:pPr>
              <a:t>‹#›</a:t>
            </a:fld>
            <a:endParaRPr lang="en-US"/>
          </a:p>
        </p:txBody>
      </p:sp>
    </p:spTree>
    <p:extLst>
      <p:ext uri="{BB962C8B-B14F-4D97-AF65-F5344CB8AC3E}">
        <p14:creationId xmlns:p14="http://schemas.microsoft.com/office/powerpoint/2010/main" val="2432256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71813" cy="471488"/>
          </a:xfrm>
          <a:prstGeom prst="rect">
            <a:avLst/>
          </a:prstGeom>
          <a:noFill/>
          <a:ln w="9525">
            <a:noFill/>
            <a:miter lim="800000"/>
            <a:headEnd/>
            <a:tailEnd/>
          </a:ln>
          <a:effectLst/>
        </p:spPr>
        <p:txBody>
          <a:bodyPr vert="horz" wrap="square" lIns="94360" tIns="47181" rIns="94360" bIns="47181" numCol="1" anchor="t" anchorCtr="0" compatLnSpc="1">
            <a:prstTxWarp prst="textNoShape">
              <a:avLst/>
            </a:prstTxWarp>
          </a:bodyPr>
          <a:lstStyle>
            <a:lvl1pPr defTabSz="942975">
              <a:defRPr sz="1200"/>
            </a:lvl1pPr>
          </a:lstStyle>
          <a:p>
            <a:pPr>
              <a:defRPr/>
            </a:pPr>
            <a:endParaRPr lang="en-US"/>
          </a:p>
        </p:txBody>
      </p:sp>
      <p:sp>
        <p:nvSpPr>
          <p:cNvPr id="123907" name="Rectangle 3"/>
          <p:cNvSpPr>
            <a:spLocks noGrp="1" noChangeArrowheads="1"/>
          </p:cNvSpPr>
          <p:nvPr>
            <p:ph type="dt" idx="1"/>
          </p:nvPr>
        </p:nvSpPr>
        <p:spPr bwMode="auto">
          <a:xfrm>
            <a:off x="4013200" y="0"/>
            <a:ext cx="3071813" cy="471488"/>
          </a:xfrm>
          <a:prstGeom prst="rect">
            <a:avLst/>
          </a:prstGeom>
          <a:noFill/>
          <a:ln w="9525">
            <a:noFill/>
            <a:miter lim="800000"/>
            <a:headEnd/>
            <a:tailEnd/>
          </a:ln>
          <a:effectLst/>
        </p:spPr>
        <p:txBody>
          <a:bodyPr vert="horz" wrap="square" lIns="94360" tIns="47181" rIns="94360" bIns="47181" numCol="1" anchor="t" anchorCtr="0" compatLnSpc="1">
            <a:prstTxWarp prst="textNoShape">
              <a:avLst/>
            </a:prstTxWarp>
          </a:bodyPr>
          <a:lstStyle>
            <a:lvl1pPr algn="r" defTabSz="942975">
              <a:defRPr sz="1200"/>
            </a:lvl1pPr>
          </a:lstStyle>
          <a:p>
            <a:pPr>
              <a:defRPr/>
            </a:pPr>
            <a:endParaRPr lang="en-US"/>
          </a:p>
        </p:txBody>
      </p:sp>
      <p:sp>
        <p:nvSpPr>
          <p:cNvPr id="99332" name="Rectangle 4"/>
          <p:cNvSpPr>
            <a:spLocks noGrp="1" noRot="1" noChangeAspect="1" noChangeArrowheads="1" noTextEdit="1"/>
          </p:cNvSpPr>
          <p:nvPr>
            <p:ph type="sldImg" idx="2"/>
          </p:nvPr>
        </p:nvSpPr>
        <p:spPr bwMode="auto">
          <a:xfrm>
            <a:off x="401638" y="706438"/>
            <a:ext cx="6283325" cy="35353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3909" name="Rectangle 5"/>
          <p:cNvSpPr>
            <a:spLocks noGrp="1" noChangeArrowheads="1"/>
          </p:cNvSpPr>
          <p:nvPr>
            <p:ph type="body" sz="quarter" idx="3"/>
          </p:nvPr>
        </p:nvSpPr>
        <p:spPr bwMode="auto">
          <a:xfrm>
            <a:off x="709613" y="4478338"/>
            <a:ext cx="5667375" cy="4243387"/>
          </a:xfrm>
          <a:prstGeom prst="rect">
            <a:avLst/>
          </a:prstGeom>
          <a:noFill/>
          <a:ln w="9525">
            <a:noFill/>
            <a:miter lim="800000"/>
            <a:headEnd/>
            <a:tailEnd/>
          </a:ln>
          <a:effectLst/>
        </p:spPr>
        <p:txBody>
          <a:bodyPr vert="horz" wrap="square" lIns="94360" tIns="47181" rIns="94360" bIns="471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p:cNvSpPr>
            <a:spLocks noGrp="1" noChangeArrowheads="1"/>
          </p:cNvSpPr>
          <p:nvPr>
            <p:ph type="ftr" sz="quarter" idx="4"/>
          </p:nvPr>
        </p:nvSpPr>
        <p:spPr bwMode="auto">
          <a:xfrm>
            <a:off x="0" y="8955088"/>
            <a:ext cx="3071813" cy="471487"/>
          </a:xfrm>
          <a:prstGeom prst="rect">
            <a:avLst/>
          </a:prstGeom>
          <a:noFill/>
          <a:ln w="9525">
            <a:noFill/>
            <a:miter lim="800000"/>
            <a:headEnd/>
            <a:tailEnd/>
          </a:ln>
          <a:effectLst/>
        </p:spPr>
        <p:txBody>
          <a:bodyPr vert="horz" wrap="square" lIns="94360" tIns="47181" rIns="94360" bIns="47181" numCol="1" anchor="b" anchorCtr="0" compatLnSpc="1">
            <a:prstTxWarp prst="textNoShape">
              <a:avLst/>
            </a:prstTxWarp>
          </a:bodyPr>
          <a:lstStyle>
            <a:lvl1pPr defTabSz="942975">
              <a:defRPr sz="1200"/>
            </a:lvl1pPr>
          </a:lstStyle>
          <a:p>
            <a:pPr>
              <a:defRPr/>
            </a:pPr>
            <a:endParaRPr lang="en-US"/>
          </a:p>
        </p:txBody>
      </p:sp>
      <p:sp>
        <p:nvSpPr>
          <p:cNvPr id="123911" name="Rectangle 7"/>
          <p:cNvSpPr>
            <a:spLocks noGrp="1" noChangeArrowheads="1"/>
          </p:cNvSpPr>
          <p:nvPr>
            <p:ph type="sldNum" sz="quarter" idx="5"/>
          </p:nvPr>
        </p:nvSpPr>
        <p:spPr bwMode="auto">
          <a:xfrm>
            <a:off x="4013200" y="8955088"/>
            <a:ext cx="3071813" cy="471487"/>
          </a:xfrm>
          <a:prstGeom prst="rect">
            <a:avLst/>
          </a:prstGeom>
          <a:noFill/>
          <a:ln w="9525">
            <a:noFill/>
            <a:miter lim="800000"/>
            <a:headEnd/>
            <a:tailEnd/>
          </a:ln>
          <a:effectLst/>
        </p:spPr>
        <p:txBody>
          <a:bodyPr vert="horz" wrap="square" lIns="94360" tIns="47181" rIns="94360" bIns="47181" numCol="1" anchor="b" anchorCtr="0" compatLnSpc="1">
            <a:prstTxWarp prst="textNoShape">
              <a:avLst/>
            </a:prstTxWarp>
          </a:bodyPr>
          <a:lstStyle>
            <a:lvl1pPr algn="r" defTabSz="942975">
              <a:defRPr sz="1200"/>
            </a:lvl1pPr>
          </a:lstStyle>
          <a:p>
            <a:pPr>
              <a:defRPr/>
            </a:pPr>
            <a:fld id="{B91586D7-220B-424D-BB43-C8C3D211587F}" type="slidenum">
              <a:rPr lang="en-US"/>
              <a:pPr>
                <a:defRPr/>
              </a:pPr>
              <a:t>‹#›</a:t>
            </a:fld>
            <a:endParaRPr lang="en-US"/>
          </a:p>
        </p:txBody>
      </p:sp>
    </p:spTree>
    <p:extLst>
      <p:ext uri="{BB962C8B-B14F-4D97-AF65-F5344CB8AC3E}">
        <p14:creationId xmlns:p14="http://schemas.microsoft.com/office/powerpoint/2010/main" val="1309403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1586D7-220B-424D-BB43-C8C3D211587F}" type="slidenum">
              <a:rPr lang="en-US" smtClean="0"/>
              <a:pPr>
                <a:defRPr/>
              </a:pPr>
              <a:t>1</a:t>
            </a:fld>
            <a:endParaRPr lang="en-US"/>
          </a:p>
        </p:txBody>
      </p:sp>
    </p:spTree>
    <p:extLst>
      <p:ext uri="{BB962C8B-B14F-4D97-AF65-F5344CB8AC3E}">
        <p14:creationId xmlns:p14="http://schemas.microsoft.com/office/powerpoint/2010/main" val="159836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706438"/>
            <a:ext cx="6283325" cy="3535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AB5C2F-865D-4967-942C-B0413AD9B3D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79002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6:notes"/>
          <p:cNvSpPr txBox="1">
            <a:spLocks noGrp="1"/>
          </p:cNvSpPr>
          <p:nvPr>
            <p:ph type="sldNum" idx="12"/>
          </p:nvPr>
        </p:nvSpPr>
        <p:spPr>
          <a:xfrm>
            <a:off x="3955953" y="8817612"/>
            <a:ext cx="3027466" cy="464503"/>
          </a:xfrm>
          <a:prstGeom prst="rect">
            <a:avLst/>
          </a:prstGeom>
          <a:noFill/>
          <a:ln>
            <a:noFill/>
          </a:ln>
        </p:spPr>
        <p:txBody>
          <a:bodyPr spcFirstLastPara="1" wrap="square" lIns="91200" tIns="45600" rIns="91200" bIns="4560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
        <p:nvSpPr>
          <p:cNvPr id="865" name="Google Shape;865;p6: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6" name="Google Shape;866;p6:notes"/>
          <p:cNvSpPr txBox="1">
            <a:spLocks noGrp="1"/>
          </p:cNvSpPr>
          <p:nvPr>
            <p:ph type="body" idx="1"/>
          </p:nvPr>
        </p:nvSpPr>
        <p:spPr>
          <a:xfrm>
            <a:off x="699133" y="4410392"/>
            <a:ext cx="5586735" cy="4177348"/>
          </a:xfrm>
          <a:prstGeom prst="rect">
            <a:avLst/>
          </a:prstGeom>
          <a:noFill/>
          <a:ln>
            <a:noFill/>
          </a:ln>
        </p:spPr>
        <p:txBody>
          <a:bodyPr spcFirstLastPara="1" wrap="square" lIns="91200" tIns="45600" rIns="91200" bIns="456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51:notes"/>
          <p:cNvSpPr txBox="1">
            <a:spLocks noGrp="1"/>
          </p:cNvSpPr>
          <p:nvPr>
            <p:ph type="sldNum" idx="12"/>
          </p:nvPr>
        </p:nvSpPr>
        <p:spPr>
          <a:xfrm>
            <a:off x="3955953" y="8817612"/>
            <a:ext cx="3027466" cy="464503"/>
          </a:xfrm>
          <a:prstGeom prst="rect">
            <a:avLst/>
          </a:prstGeom>
          <a:noFill/>
          <a:ln>
            <a:noFill/>
          </a:ln>
        </p:spPr>
        <p:txBody>
          <a:bodyPr spcFirstLastPara="1" wrap="square" lIns="91200" tIns="45600" rIns="9120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51: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4" name="Google Shape;1384;p51:notes"/>
          <p:cNvSpPr txBox="1">
            <a:spLocks noGrp="1"/>
          </p:cNvSpPr>
          <p:nvPr>
            <p:ph type="body" idx="1"/>
          </p:nvPr>
        </p:nvSpPr>
        <p:spPr>
          <a:xfrm>
            <a:off x="699133" y="4410392"/>
            <a:ext cx="5586735" cy="4177348"/>
          </a:xfrm>
          <a:prstGeom prst="rect">
            <a:avLst/>
          </a:prstGeom>
          <a:noFill/>
          <a:ln>
            <a:noFill/>
          </a:ln>
        </p:spPr>
        <p:txBody>
          <a:bodyPr spcFirstLastPara="1" wrap="square" lIns="91200" tIns="45600" rIns="91200" bIns="456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1586D7-220B-424D-BB43-C8C3D211587F}" type="slidenum">
              <a:rPr lang="en-US" smtClean="0"/>
              <a:pPr>
                <a:defRPr/>
              </a:pPr>
              <a:t>3</a:t>
            </a:fld>
            <a:endParaRPr lang="en-US"/>
          </a:p>
        </p:txBody>
      </p:sp>
    </p:spTree>
    <p:extLst>
      <p:ext uri="{BB962C8B-B14F-4D97-AF65-F5344CB8AC3E}">
        <p14:creationId xmlns:p14="http://schemas.microsoft.com/office/powerpoint/2010/main" val="34229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401638" y="706438"/>
            <a:ext cx="6283325" cy="3535362"/>
          </a:xfrm>
          <a:ln/>
        </p:spPr>
      </p:sp>
      <p:sp>
        <p:nvSpPr>
          <p:cNvPr id="107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
        <p:nvSpPr>
          <p:cNvPr id="1075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66632" indent="-294858">
              <a:defRPr sz="1200">
                <a:solidFill>
                  <a:schemeClr val="tx1"/>
                </a:solidFill>
                <a:latin typeface="Arial" charset="0"/>
                <a:ea typeface="ＭＳ Ｐゴシック" charset="0"/>
              </a:defRPr>
            </a:lvl2pPr>
            <a:lvl3pPr marL="1179435" indent="-235887">
              <a:defRPr sz="1200">
                <a:solidFill>
                  <a:schemeClr val="tx1"/>
                </a:solidFill>
                <a:latin typeface="Arial" charset="0"/>
                <a:ea typeface="ＭＳ Ｐゴシック" charset="0"/>
              </a:defRPr>
            </a:lvl3pPr>
            <a:lvl4pPr marL="1651207" indent="-235887">
              <a:defRPr sz="1200">
                <a:solidFill>
                  <a:schemeClr val="tx1"/>
                </a:solidFill>
                <a:latin typeface="Arial" charset="0"/>
                <a:ea typeface="ＭＳ Ｐゴシック" charset="0"/>
              </a:defRPr>
            </a:lvl4pPr>
            <a:lvl5pPr marL="2122982" indent="-235887">
              <a:defRPr sz="1200">
                <a:solidFill>
                  <a:schemeClr val="tx1"/>
                </a:solidFill>
                <a:latin typeface="Arial" charset="0"/>
                <a:ea typeface="ＭＳ Ｐゴシック" charset="0"/>
              </a:defRPr>
            </a:lvl5pPr>
            <a:lvl6pPr marL="2594755" indent="-235887" eaLnBrk="0" fontAlgn="base" hangingPunct="0">
              <a:spcBef>
                <a:spcPct val="30000"/>
              </a:spcBef>
              <a:spcAft>
                <a:spcPct val="0"/>
              </a:spcAft>
              <a:defRPr sz="1200">
                <a:solidFill>
                  <a:schemeClr val="tx1"/>
                </a:solidFill>
                <a:latin typeface="Arial" charset="0"/>
                <a:ea typeface="ＭＳ Ｐゴシック" charset="0"/>
              </a:defRPr>
            </a:lvl6pPr>
            <a:lvl7pPr marL="3066529" indent="-235887" eaLnBrk="0" fontAlgn="base" hangingPunct="0">
              <a:spcBef>
                <a:spcPct val="30000"/>
              </a:spcBef>
              <a:spcAft>
                <a:spcPct val="0"/>
              </a:spcAft>
              <a:defRPr sz="1200">
                <a:solidFill>
                  <a:schemeClr val="tx1"/>
                </a:solidFill>
                <a:latin typeface="Arial" charset="0"/>
                <a:ea typeface="ＭＳ Ｐゴシック" charset="0"/>
              </a:defRPr>
            </a:lvl7pPr>
            <a:lvl8pPr marL="3538303" indent="-235887" eaLnBrk="0" fontAlgn="base" hangingPunct="0">
              <a:spcBef>
                <a:spcPct val="30000"/>
              </a:spcBef>
              <a:spcAft>
                <a:spcPct val="0"/>
              </a:spcAft>
              <a:defRPr sz="1200">
                <a:solidFill>
                  <a:schemeClr val="tx1"/>
                </a:solidFill>
                <a:latin typeface="Arial" charset="0"/>
                <a:ea typeface="ＭＳ Ｐゴシック" charset="0"/>
              </a:defRPr>
            </a:lvl8pPr>
            <a:lvl9pPr marL="4010076" indent="-235887" eaLnBrk="0" fontAlgn="base" hangingPunct="0">
              <a:spcBef>
                <a:spcPct val="30000"/>
              </a:spcBef>
              <a:spcAft>
                <a:spcPct val="0"/>
              </a:spcAft>
              <a:defRPr sz="1200">
                <a:solidFill>
                  <a:schemeClr val="tx1"/>
                </a:solidFill>
                <a:latin typeface="Arial" charset="0"/>
                <a:ea typeface="ＭＳ Ｐゴシック" charset="0"/>
              </a:defRPr>
            </a:lvl9pPr>
          </a:lstStyle>
          <a:p>
            <a:fld id="{D0211C4C-3990-E743-B64C-56CBAAD7DBB6}"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4994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401638" y="706438"/>
            <a:ext cx="6283325" cy="3535362"/>
          </a:xfrm>
          <a:ln/>
        </p:spPr>
      </p:sp>
      <p:sp>
        <p:nvSpPr>
          <p:cNvPr id="107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
        <p:nvSpPr>
          <p:cNvPr id="1075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66632" indent="-294858">
              <a:defRPr sz="1200">
                <a:solidFill>
                  <a:schemeClr val="tx1"/>
                </a:solidFill>
                <a:latin typeface="Arial" charset="0"/>
                <a:ea typeface="ＭＳ Ｐゴシック" charset="0"/>
              </a:defRPr>
            </a:lvl2pPr>
            <a:lvl3pPr marL="1179435" indent="-235887">
              <a:defRPr sz="1200">
                <a:solidFill>
                  <a:schemeClr val="tx1"/>
                </a:solidFill>
                <a:latin typeface="Arial" charset="0"/>
                <a:ea typeface="ＭＳ Ｐゴシック" charset="0"/>
              </a:defRPr>
            </a:lvl3pPr>
            <a:lvl4pPr marL="1651207" indent="-235887">
              <a:defRPr sz="1200">
                <a:solidFill>
                  <a:schemeClr val="tx1"/>
                </a:solidFill>
                <a:latin typeface="Arial" charset="0"/>
                <a:ea typeface="ＭＳ Ｐゴシック" charset="0"/>
              </a:defRPr>
            </a:lvl4pPr>
            <a:lvl5pPr marL="2122982" indent="-235887">
              <a:defRPr sz="1200">
                <a:solidFill>
                  <a:schemeClr val="tx1"/>
                </a:solidFill>
                <a:latin typeface="Arial" charset="0"/>
                <a:ea typeface="ＭＳ Ｐゴシック" charset="0"/>
              </a:defRPr>
            </a:lvl5pPr>
            <a:lvl6pPr marL="2594755" indent="-235887" eaLnBrk="0" fontAlgn="base" hangingPunct="0">
              <a:spcBef>
                <a:spcPct val="30000"/>
              </a:spcBef>
              <a:spcAft>
                <a:spcPct val="0"/>
              </a:spcAft>
              <a:defRPr sz="1200">
                <a:solidFill>
                  <a:schemeClr val="tx1"/>
                </a:solidFill>
                <a:latin typeface="Arial" charset="0"/>
                <a:ea typeface="ＭＳ Ｐゴシック" charset="0"/>
              </a:defRPr>
            </a:lvl6pPr>
            <a:lvl7pPr marL="3066529" indent="-235887" eaLnBrk="0" fontAlgn="base" hangingPunct="0">
              <a:spcBef>
                <a:spcPct val="30000"/>
              </a:spcBef>
              <a:spcAft>
                <a:spcPct val="0"/>
              </a:spcAft>
              <a:defRPr sz="1200">
                <a:solidFill>
                  <a:schemeClr val="tx1"/>
                </a:solidFill>
                <a:latin typeface="Arial" charset="0"/>
                <a:ea typeface="ＭＳ Ｐゴシック" charset="0"/>
              </a:defRPr>
            </a:lvl7pPr>
            <a:lvl8pPr marL="3538303" indent="-235887" eaLnBrk="0" fontAlgn="base" hangingPunct="0">
              <a:spcBef>
                <a:spcPct val="30000"/>
              </a:spcBef>
              <a:spcAft>
                <a:spcPct val="0"/>
              </a:spcAft>
              <a:defRPr sz="1200">
                <a:solidFill>
                  <a:schemeClr val="tx1"/>
                </a:solidFill>
                <a:latin typeface="Arial" charset="0"/>
                <a:ea typeface="ＭＳ Ｐゴシック" charset="0"/>
              </a:defRPr>
            </a:lvl8pPr>
            <a:lvl9pPr marL="4010076" indent="-235887" eaLnBrk="0" fontAlgn="base" hangingPunct="0">
              <a:spcBef>
                <a:spcPct val="30000"/>
              </a:spcBef>
              <a:spcAft>
                <a:spcPct val="0"/>
              </a:spcAft>
              <a:defRPr sz="1200">
                <a:solidFill>
                  <a:schemeClr val="tx1"/>
                </a:solidFill>
                <a:latin typeface="Arial" charset="0"/>
                <a:ea typeface="ＭＳ Ｐゴシック" charset="0"/>
              </a:defRPr>
            </a:lvl9pPr>
          </a:lstStyle>
          <a:p>
            <a:fld id="{D0211C4C-3990-E743-B64C-56CBAAD7DBB6}"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4994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401638" y="706438"/>
            <a:ext cx="6283325" cy="3535362"/>
          </a:xfrm>
          <a:ln/>
        </p:spPr>
      </p:sp>
      <p:sp>
        <p:nvSpPr>
          <p:cNvPr id="107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
        <p:nvSpPr>
          <p:cNvPr id="1075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66632" indent="-294858">
              <a:defRPr sz="1200">
                <a:solidFill>
                  <a:schemeClr val="tx1"/>
                </a:solidFill>
                <a:latin typeface="Arial" charset="0"/>
                <a:ea typeface="ＭＳ Ｐゴシック" charset="0"/>
              </a:defRPr>
            </a:lvl2pPr>
            <a:lvl3pPr marL="1179435" indent="-235887">
              <a:defRPr sz="1200">
                <a:solidFill>
                  <a:schemeClr val="tx1"/>
                </a:solidFill>
                <a:latin typeface="Arial" charset="0"/>
                <a:ea typeface="ＭＳ Ｐゴシック" charset="0"/>
              </a:defRPr>
            </a:lvl3pPr>
            <a:lvl4pPr marL="1651207" indent="-235887">
              <a:defRPr sz="1200">
                <a:solidFill>
                  <a:schemeClr val="tx1"/>
                </a:solidFill>
                <a:latin typeface="Arial" charset="0"/>
                <a:ea typeface="ＭＳ Ｐゴシック" charset="0"/>
              </a:defRPr>
            </a:lvl4pPr>
            <a:lvl5pPr marL="2122982" indent="-235887">
              <a:defRPr sz="1200">
                <a:solidFill>
                  <a:schemeClr val="tx1"/>
                </a:solidFill>
                <a:latin typeface="Arial" charset="0"/>
                <a:ea typeface="ＭＳ Ｐゴシック" charset="0"/>
              </a:defRPr>
            </a:lvl5pPr>
            <a:lvl6pPr marL="2594755" indent="-235887" eaLnBrk="0" fontAlgn="base" hangingPunct="0">
              <a:spcBef>
                <a:spcPct val="30000"/>
              </a:spcBef>
              <a:spcAft>
                <a:spcPct val="0"/>
              </a:spcAft>
              <a:defRPr sz="1200">
                <a:solidFill>
                  <a:schemeClr val="tx1"/>
                </a:solidFill>
                <a:latin typeface="Arial" charset="0"/>
                <a:ea typeface="ＭＳ Ｐゴシック" charset="0"/>
              </a:defRPr>
            </a:lvl6pPr>
            <a:lvl7pPr marL="3066529" indent="-235887" eaLnBrk="0" fontAlgn="base" hangingPunct="0">
              <a:spcBef>
                <a:spcPct val="30000"/>
              </a:spcBef>
              <a:spcAft>
                <a:spcPct val="0"/>
              </a:spcAft>
              <a:defRPr sz="1200">
                <a:solidFill>
                  <a:schemeClr val="tx1"/>
                </a:solidFill>
                <a:latin typeface="Arial" charset="0"/>
                <a:ea typeface="ＭＳ Ｐゴシック" charset="0"/>
              </a:defRPr>
            </a:lvl7pPr>
            <a:lvl8pPr marL="3538303" indent="-235887" eaLnBrk="0" fontAlgn="base" hangingPunct="0">
              <a:spcBef>
                <a:spcPct val="30000"/>
              </a:spcBef>
              <a:spcAft>
                <a:spcPct val="0"/>
              </a:spcAft>
              <a:defRPr sz="1200">
                <a:solidFill>
                  <a:schemeClr val="tx1"/>
                </a:solidFill>
                <a:latin typeface="Arial" charset="0"/>
                <a:ea typeface="ＭＳ Ｐゴシック" charset="0"/>
              </a:defRPr>
            </a:lvl8pPr>
            <a:lvl9pPr marL="4010076" indent="-235887" eaLnBrk="0" fontAlgn="base" hangingPunct="0">
              <a:spcBef>
                <a:spcPct val="30000"/>
              </a:spcBef>
              <a:spcAft>
                <a:spcPct val="0"/>
              </a:spcAft>
              <a:defRPr sz="1200">
                <a:solidFill>
                  <a:schemeClr val="tx1"/>
                </a:solidFill>
                <a:latin typeface="Arial" charset="0"/>
                <a:ea typeface="ＭＳ Ｐゴシック" charset="0"/>
              </a:defRPr>
            </a:lvl9pPr>
          </a:lstStyle>
          <a:p>
            <a:fld id="{D0211C4C-3990-E743-B64C-56CBAAD7DBB6}"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4994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401638" y="706438"/>
            <a:ext cx="6283325" cy="3535362"/>
          </a:xfrm>
          <a:ln/>
        </p:spPr>
      </p:sp>
      <p:sp>
        <p:nvSpPr>
          <p:cNvPr id="107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
        <p:nvSpPr>
          <p:cNvPr id="1075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66632" indent="-294858">
              <a:defRPr sz="1200">
                <a:solidFill>
                  <a:schemeClr val="tx1"/>
                </a:solidFill>
                <a:latin typeface="Arial" charset="0"/>
                <a:ea typeface="ＭＳ Ｐゴシック" charset="0"/>
              </a:defRPr>
            </a:lvl2pPr>
            <a:lvl3pPr marL="1179435" indent="-235887">
              <a:defRPr sz="1200">
                <a:solidFill>
                  <a:schemeClr val="tx1"/>
                </a:solidFill>
                <a:latin typeface="Arial" charset="0"/>
                <a:ea typeface="ＭＳ Ｐゴシック" charset="0"/>
              </a:defRPr>
            </a:lvl3pPr>
            <a:lvl4pPr marL="1651207" indent="-235887">
              <a:defRPr sz="1200">
                <a:solidFill>
                  <a:schemeClr val="tx1"/>
                </a:solidFill>
                <a:latin typeface="Arial" charset="0"/>
                <a:ea typeface="ＭＳ Ｐゴシック" charset="0"/>
              </a:defRPr>
            </a:lvl4pPr>
            <a:lvl5pPr marL="2122982" indent="-235887">
              <a:defRPr sz="1200">
                <a:solidFill>
                  <a:schemeClr val="tx1"/>
                </a:solidFill>
                <a:latin typeface="Arial" charset="0"/>
                <a:ea typeface="ＭＳ Ｐゴシック" charset="0"/>
              </a:defRPr>
            </a:lvl5pPr>
            <a:lvl6pPr marL="2594755" indent="-235887" eaLnBrk="0" fontAlgn="base" hangingPunct="0">
              <a:spcBef>
                <a:spcPct val="30000"/>
              </a:spcBef>
              <a:spcAft>
                <a:spcPct val="0"/>
              </a:spcAft>
              <a:defRPr sz="1200">
                <a:solidFill>
                  <a:schemeClr val="tx1"/>
                </a:solidFill>
                <a:latin typeface="Arial" charset="0"/>
                <a:ea typeface="ＭＳ Ｐゴシック" charset="0"/>
              </a:defRPr>
            </a:lvl6pPr>
            <a:lvl7pPr marL="3066529" indent="-235887" eaLnBrk="0" fontAlgn="base" hangingPunct="0">
              <a:spcBef>
                <a:spcPct val="30000"/>
              </a:spcBef>
              <a:spcAft>
                <a:spcPct val="0"/>
              </a:spcAft>
              <a:defRPr sz="1200">
                <a:solidFill>
                  <a:schemeClr val="tx1"/>
                </a:solidFill>
                <a:latin typeface="Arial" charset="0"/>
                <a:ea typeface="ＭＳ Ｐゴシック" charset="0"/>
              </a:defRPr>
            </a:lvl7pPr>
            <a:lvl8pPr marL="3538303" indent="-235887" eaLnBrk="0" fontAlgn="base" hangingPunct="0">
              <a:spcBef>
                <a:spcPct val="30000"/>
              </a:spcBef>
              <a:spcAft>
                <a:spcPct val="0"/>
              </a:spcAft>
              <a:defRPr sz="1200">
                <a:solidFill>
                  <a:schemeClr val="tx1"/>
                </a:solidFill>
                <a:latin typeface="Arial" charset="0"/>
                <a:ea typeface="ＭＳ Ｐゴシック" charset="0"/>
              </a:defRPr>
            </a:lvl8pPr>
            <a:lvl9pPr marL="4010076" indent="-235887" eaLnBrk="0" fontAlgn="base" hangingPunct="0">
              <a:spcBef>
                <a:spcPct val="30000"/>
              </a:spcBef>
              <a:spcAft>
                <a:spcPct val="0"/>
              </a:spcAft>
              <a:defRPr sz="1200">
                <a:solidFill>
                  <a:schemeClr val="tx1"/>
                </a:solidFill>
                <a:latin typeface="Arial" charset="0"/>
                <a:ea typeface="ＭＳ Ｐゴシック" charset="0"/>
              </a:defRPr>
            </a:lvl9pPr>
          </a:lstStyle>
          <a:p>
            <a:fld id="{D0211C4C-3990-E743-B64C-56CBAAD7DBB6}"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5527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706438"/>
            <a:ext cx="6283325" cy="3535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4EBD6B-9464-405A-A480-6F52015D6120}"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5889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706438"/>
            <a:ext cx="6283325" cy="3535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AB5C2F-865D-4967-942C-B0413AD9B3DF}"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85725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706438"/>
            <a:ext cx="6283325" cy="3535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AB5C2F-865D-4967-942C-B0413AD9B3DF}"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10175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0AF1D-FC31-4EC2-9202-28200AE4284F}" type="slidenum">
              <a:rPr lang="en-US"/>
              <a:pPr>
                <a:defRPr/>
              </a:pPr>
              <a:t>‹#›</a:t>
            </a:fld>
            <a:endParaRPr lang="en-US"/>
          </a:p>
        </p:txBody>
      </p:sp>
    </p:spTree>
    <p:extLst>
      <p:ext uri="{BB962C8B-B14F-4D97-AF65-F5344CB8AC3E}">
        <p14:creationId xmlns:p14="http://schemas.microsoft.com/office/powerpoint/2010/main" val="252652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676596-3366-47D2-BD00-931D9E3BFBC8}" type="slidenum">
              <a:rPr lang="en-US"/>
              <a:pPr>
                <a:defRPr/>
              </a:pPr>
              <a:t>‹#›</a:t>
            </a:fld>
            <a:endParaRPr lang="en-US"/>
          </a:p>
        </p:txBody>
      </p:sp>
    </p:spTree>
    <p:extLst>
      <p:ext uri="{BB962C8B-B14F-4D97-AF65-F5344CB8AC3E}">
        <p14:creationId xmlns:p14="http://schemas.microsoft.com/office/powerpoint/2010/main" val="40745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0"/>
            <a:ext cx="2616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7645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E5B29-5600-4599-9DAA-C2E77FCAF03B}" type="slidenum">
              <a:rPr lang="en-US"/>
              <a:pPr>
                <a:defRPr/>
              </a:pPr>
              <a:t>‹#›</a:t>
            </a:fld>
            <a:endParaRPr lang="en-US"/>
          </a:p>
        </p:txBody>
      </p:sp>
    </p:spTree>
    <p:extLst>
      <p:ext uri="{BB962C8B-B14F-4D97-AF65-F5344CB8AC3E}">
        <p14:creationId xmlns:p14="http://schemas.microsoft.com/office/powerpoint/2010/main" val="244618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829336D-507E-B046-A50D-7DAEE877A45B}" type="slidenum">
              <a:rPr lang="en-US"/>
              <a:pPr/>
              <a:t>‹#›</a:t>
            </a:fld>
            <a:endParaRPr lang="en-US" dirty="0"/>
          </a:p>
        </p:txBody>
      </p:sp>
    </p:spTree>
    <p:extLst>
      <p:ext uri="{BB962C8B-B14F-4D97-AF65-F5344CB8AC3E}">
        <p14:creationId xmlns:p14="http://schemas.microsoft.com/office/powerpoint/2010/main" val="420312149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A4D9516-9B50-7741-A13C-E48086AC1CD0}" type="slidenum">
              <a:rPr lang="en-US"/>
              <a:pPr/>
              <a:t>‹#›</a:t>
            </a:fld>
            <a:endParaRPr lang="en-US" dirty="0"/>
          </a:p>
        </p:txBody>
      </p:sp>
    </p:spTree>
    <p:extLst>
      <p:ext uri="{BB962C8B-B14F-4D97-AF65-F5344CB8AC3E}">
        <p14:creationId xmlns:p14="http://schemas.microsoft.com/office/powerpoint/2010/main" val="155415835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D5A9BF6-A5B2-7B47-99FA-E6EB8C2678DD}" type="slidenum">
              <a:rPr lang="en-US"/>
              <a:pPr/>
              <a:t>‹#›</a:t>
            </a:fld>
            <a:endParaRPr lang="en-US" dirty="0"/>
          </a:p>
        </p:txBody>
      </p:sp>
    </p:spTree>
    <p:extLst>
      <p:ext uri="{BB962C8B-B14F-4D97-AF65-F5344CB8AC3E}">
        <p14:creationId xmlns:p14="http://schemas.microsoft.com/office/powerpoint/2010/main" val="33749031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524000"/>
            <a:ext cx="5791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524000"/>
            <a:ext cx="5791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4F1BE61-E60C-BB4E-B7D5-E5DD633CB5B2}" type="slidenum">
              <a:rPr lang="en-US"/>
              <a:pPr/>
              <a:t>‹#›</a:t>
            </a:fld>
            <a:endParaRPr lang="en-US" dirty="0"/>
          </a:p>
        </p:txBody>
      </p:sp>
    </p:spTree>
    <p:extLst>
      <p:ext uri="{BB962C8B-B14F-4D97-AF65-F5344CB8AC3E}">
        <p14:creationId xmlns:p14="http://schemas.microsoft.com/office/powerpoint/2010/main" val="44748928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F254135A-DBDD-214F-8524-E06195FD8465}" type="slidenum">
              <a:rPr lang="en-US"/>
              <a:pPr/>
              <a:t>‹#›</a:t>
            </a:fld>
            <a:endParaRPr lang="en-US" dirty="0"/>
          </a:p>
        </p:txBody>
      </p:sp>
    </p:spTree>
    <p:extLst>
      <p:ext uri="{BB962C8B-B14F-4D97-AF65-F5344CB8AC3E}">
        <p14:creationId xmlns:p14="http://schemas.microsoft.com/office/powerpoint/2010/main" val="254339202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5D898FC-A072-B545-A236-DFF39B886017}" type="slidenum">
              <a:rPr lang="en-US"/>
              <a:pPr/>
              <a:t>‹#›</a:t>
            </a:fld>
            <a:endParaRPr lang="en-US" dirty="0"/>
          </a:p>
        </p:txBody>
      </p:sp>
    </p:spTree>
    <p:extLst>
      <p:ext uri="{BB962C8B-B14F-4D97-AF65-F5344CB8AC3E}">
        <p14:creationId xmlns:p14="http://schemas.microsoft.com/office/powerpoint/2010/main" val="123299949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928CBB64-D040-1343-8C15-D97451B977C2}" type="slidenum">
              <a:rPr lang="en-US"/>
              <a:pPr/>
              <a:t>‹#›</a:t>
            </a:fld>
            <a:endParaRPr lang="en-US" dirty="0"/>
          </a:p>
        </p:txBody>
      </p:sp>
    </p:spTree>
    <p:extLst>
      <p:ext uri="{BB962C8B-B14F-4D97-AF65-F5344CB8AC3E}">
        <p14:creationId xmlns:p14="http://schemas.microsoft.com/office/powerpoint/2010/main" val="382002818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3D31A75-C123-7C42-BD3D-BB6C52B48042}" type="slidenum">
              <a:rPr lang="en-US"/>
              <a:pPr/>
              <a:t>‹#›</a:t>
            </a:fld>
            <a:endParaRPr lang="en-US" dirty="0"/>
          </a:p>
        </p:txBody>
      </p:sp>
    </p:spTree>
    <p:extLst>
      <p:ext uri="{BB962C8B-B14F-4D97-AF65-F5344CB8AC3E}">
        <p14:creationId xmlns:p14="http://schemas.microsoft.com/office/powerpoint/2010/main" val="353687934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CE9F36-12C6-47A8-8EE6-16CD2E2A16EE}" type="slidenum">
              <a:rPr lang="en-US"/>
              <a:pPr>
                <a:defRPr/>
              </a:pPr>
              <a:t>‹#›</a:t>
            </a:fld>
            <a:endParaRPr lang="en-US"/>
          </a:p>
        </p:txBody>
      </p:sp>
    </p:spTree>
    <p:extLst>
      <p:ext uri="{BB962C8B-B14F-4D97-AF65-F5344CB8AC3E}">
        <p14:creationId xmlns:p14="http://schemas.microsoft.com/office/powerpoint/2010/main" val="2897993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8C2C56F-E3A9-EE4B-BB5C-E2A1A9397038}" type="slidenum">
              <a:rPr lang="en-US"/>
              <a:pPr/>
              <a:t>‹#›</a:t>
            </a:fld>
            <a:endParaRPr lang="en-US" dirty="0"/>
          </a:p>
        </p:txBody>
      </p:sp>
    </p:spTree>
    <p:extLst>
      <p:ext uri="{BB962C8B-B14F-4D97-AF65-F5344CB8AC3E}">
        <p14:creationId xmlns:p14="http://schemas.microsoft.com/office/powerpoint/2010/main" val="138659923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59DCF94-3A1D-F048-BF5B-5D4AEAF96714}" type="slidenum">
              <a:rPr lang="en-US"/>
              <a:pPr/>
              <a:t>‹#›</a:t>
            </a:fld>
            <a:endParaRPr lang="en-US" dirty="0"/>
          </a:p>
        </p:txBody>
      </p:sp>
    </p:spTree>
    <p:extLst>
      <p:ext uri="{BB962C8B-B14F-4D97-AF65-F5344CB8AC3E}">
        <p14:creationId xmlns:p14="http://schemas.microsoft.com/office/powerpoint/2010/main" val="109844877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894080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8C37363-9C4B-D24B-AE93-BC22F2043A8A}" type="slidenum">
              <a:rPr lang="en-US"/>
              <a:pPr/>
              <a:t>‹#›</a:t>
            </a:fld>
            <a:endParaRPr lang="en-US" dirty="0"/>
          </a:p>
        </p:txBody>
      </p:sp>
    </p:spTree>
    <p:extLst>
      <p:ext uri="{BB962C8B-B14F-4D97-AF65-F5344CB8AC3E}">
        <p14:creationId xmlns:p14="http://schemas.microsoft.com/office/powerpoint/2010/main" val="71119802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solidFill>
                  <a:schemeClr val="tx1"/>
                </a:solidFill>
              </a:defRPr>
            </a:lvl1pPr>
          </a:lstStyle>
          <a:p>
            <a:pPr>
              <a:defRPr/>
            </a:pPr>
            <a:endParaRPr lang="en-US" dirty="0">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solidFill>
                  <a:schemeClr val="tx1"/>
                </a:solidFill>
              </a:defRPr>
            </a:lvl1pPr>
          </a:lstStyle>
          <a:p>
            <a:pPr>
              <a:defRPr/>
            </a:pPr>
            <a:endParaRPr lang="en-US" dirty="0">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solidFill>
                  <a:schemeClr val="tx1"/>
                </a:solidFill>
              </a:defRPr>
            </a:lvl1pPr>
          </a:lstStyle>
          <a:p>
            <a:fld id="{CCBFBBF2-FEAE-9646-BD0A-A53A111400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87773929"/>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solidFill>
                  <a:schemeClr val="tx1"/>
                </a:solidFill>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solidFill>
                  <a:schemeClr val="tx1"/>
                </a:solidFill>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solidFill>
                  <a:schemeClr val="tx1"/>
                </a:solidFill>
              </a:defRPr>
            </a:lvl1pPr>
          </a:lstStyle>
          <a:p>
            <a:fld id="{4FE3ACBC-437C-D441-86A6-D4BDCDAD3E9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0586805"/>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solidFill>
                  <a:schemeClr val="tx1"/>
                </a:solidFill>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solidFill>
                  <a:schemeClr val="tx1"/>
                </a:solidFill>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solidFill>
                  <a:schemeClr val="tx1"/>
                </a:solidFill>
              </a:defRPr>
            </a:lvl1pPr>
          </a:lstStyle>
          <a:p>
            <a:fld id="{A65C0D53-FED3-C648-BEA3-4EC9C9CD4AB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08920416"/>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829336D-507E-B046-A50D-7DAEE877A45B}" type="slidenum">
              <a:rPr lang="en-US"/>
              <a:pPr/>
              <a:t>‹#›</a:t>
            </a:fld>
            <a:endParaRPr lang="en-US" dirty="0"/>
          </a:p>
        </p:txBody>
      </p:sp>
    </p:spTree>
    <p:extLst>
      <p:ext uri="{BB962C8B-B14F-4D97-AF65-F5344CB8AC3E}">
        <p14:creationId xmlns:p14="http://schemas.microsoft.com/office/powerpoint/2010/main" val="409036674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A4D9516-9B50-7741-A13C-E48086AC1CD0}" type="slidenum">
              <a:rPr lang="en-US"/>
              <a:pPr/>
              <a:t>‹#›</a:t>
            </a:fld>
            <a:endParaRPr lang="en-US" dirty="0"/>
          </a:p>
        </p:txBody>
      </p:sp>
    </p:spTree>
    <p:extLst>
      <p:ext uri="{BB962C8B-B14F-4D97-AF65-F5344CB8AC3E}">
        <p14:creationId xmlns:p14="http://schemas.microsoft.com/office/powerpoint/2010/main" val="67267175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D5A9BF6-A5B2-7B47-99FA-E6EB8C2678DD}" type="slidenum">
              <a:rPr lang="en-US"/>
              <a:pPr/>
              <a:t>‹#›</a:t>
            </a:fld>
            <a:endParaRPr lang="en-US" dirty="0"/>
          </a:p>
        </p:txBody>
      </p:sp>
    </p:spTree>
    <p:extLst>
      <p:ext uri="{BB962C8B-B14F-4D97-AF65-F5344CB8AC3E}">
        <p14:creationId xmlns:p14="http://schemas.microsoft.com/office/powerpoint/2010/main" val="126239562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524000"/>
            <a:ext cx="5791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524000"/>
            <a:ext cx="5791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4F1BE61-E60C-BB4E-B7D5-E5DD633CB5B2}" type="slidenum">
              <a:rPr lang="en-US"/>
              <a:pPr/>
              <a:t>‹#›</a:t>
            </a:fld>
            <a:endParaRPr lang="en-US" dirty="0"/>
          </a:p>
        </p:txBody>
      </p:sp>
    </p:spTree>
    <p:extLst>
      <p:ext uri="{BB962C8B-B14F-4D97-AF65-F5344CB8AC3E}">
        <p14:creationId xmlns:p14="http://schemas.microsoft.com/office/powerpoint/2010/main" val="146735713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6EB9E0-0D46-4163-B2E5-F61B06D24FB2}" type="slidenum">
              <a:rPr lang="en-US"/>
              <a:pPr>
                <a:defRPr/>
              </a:pPr>
              <a:t>‹#›</a:t>
            </a:fld>
            <a:endParaRPr lang="en-US"/>
          </a:p>
        </p:txBody>
      </p:sp>
    </p:spTree>
    <p:extLst>
      <p:ext uri="{BB962C8B-B14F-4D97-AF65-F5344CB8AC3E}">
        <p14:creationId xmlns:p14="http://schemas.microsoft.com/office/powerpoint/2010/main" val="377812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F254135A-DBDD-214F-8524-E06195FD8465}" type="slidenum">
              <a:rPr lang="en-US"/>
              <a:pPr/>
              <a:t>‹#›</a:t>
            </a:fld>
            <a:endParaRPr lang="en-US" dirty="0"/>
          </a:p>
        </p:txBody>
      </p:sp>
    </p:spTree>
    <p:extLst>
      <p:ext uri="{BB962C8B-B14F-4D97-AF65-F5344CB8AC3E}">
        <p14:creationId xmlns:p14="http://schemas.microsoft.com/office/powerpoint/2010/main" val="287731842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5D898FC-A072-B545-A236-DFF39B886017}" type="slidenum">
              <a:rPr lang="en-US"/>
              <a:pPr/>
              <a:t>‹#›</a:t>
            </a:fld>
            <a:endParaRPr lang="en-US" dirty="0"/>
          </a:p>
        </p:txBody>
      </p:sp>
    </p:spTree>
    <p:extLst>
      <p:ext uri="{BB962C8B-B14F-4D97-AF65-F5344CB8AC3E}">
        <p14:creationId xmlns:p14="http://schemas.microsoft.com/office/powerpoint/2010/main" val="60804009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928CBB64-D040-1343-8C15-D97451B977C2}" type="slidenum">
              <a:rPr lang="en-US"/>
              <a:pPr/>
              <a:t>‹#›</a:t>
            </a:fld>
            <a:endParaRPr lang="en-US" dirty="0"/>
          </a:p>
        </p:txBody>
      </p:sp>
    </p:spTree>
    <p:extLst>
      <p:ext uri="{BB962C8B-B14F-4D97-AF65-F5344CB8AC3E}">
        <p14:creationId xmlns:p14="http://schemas.microsoft.com/office/powerpoint/2010/main" val="147537016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3D31A75-C123-7C42-BD3D-BB6C52B48042}" type="slidenum">
              <a:rPr lang="en-US"/>
              <a:pPr/>
              <a:t>‹#›</a:t>
            </a:fld>
            <a:endParaRPr lang="en-US" dirty="0"/>
          </a:p>
        </p:txBody>
      </p:sp>
    </p:spTree>
    <p:extLst>
      <p:ext uri="{BB962C8B-B14F-4D97-AF65-F5344CB8AC3E}">
        <p14:creationId xmlns:p14="http://schemas.microsoft.com/office/powerpoint/2010/main" val="140536262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8C2C56F-E3A9-EE4B-BB5C-E2A1A9397038}" type="slidenum">
              <a:rPr lang="en-US"/>
              <a:pPr/>
              <a:t>‹#›</a:t>
            </a:fld>
            <a:endParaRPr lang="en-US" dirty="0"/>
          </a:p>
        </p:txBody>
      </p:sp>
    </p:spTree>
    <p:extLst>
      <p:ext uri="{BB962C8B-B14F-4D97-AF65-F5344CB8AC3E}">
        <p14:creationId xmlns:p14="http://schemas.microsoft.com/office/powerpoint/2010/main" val="49339259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59DCF94-3A1D-F048-BF5B-5D4AEAF96714}" type="slidenum">
              <a:rPr lang="en-US"/>
              <a:pPr/>
              <a:t>‹#›</a:t>
            </a:fld>
            <a:endParaRPr lang="en-US" dirty="0"/>
          </a:p>
        </p:txBody>
      </p:sp>
    </p:spTree>
    <p:extLst>
      <p:ext uri="{BB962C8B-B14F-4D97-AF65-F5344CB8AC3E}">
        <p14:creationId xmlns:p14="http://schemas.microsoft.com/office/powerpoint/2010/main" val="425962697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894080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8C37363-9C4B-D24B-AE93-BC22F2043A8A}" type="slidenum">
              <a:rPr lang="en-US"/>
              <a:pPr/>
              <a:t>‹#›</a:t>
            </a:fld>
            <a:endParaRPr lang="en-US" dirty="0"/>
          </a:p>
        </p:txBody>
      </p:sp>
    </p:spTree>
    <p:extLst>
      <p:ext uri="{BB962C8B-B14F-4D97-AF65-F5344CB8AC3E}">
        <p14:creationId xmlns:p14="http://schemas.microsoft.com/office/powerpoint/2010/main" val="359990773"/>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solidFill>
                  <a:schemeClr val="tx1"/>
                </a:solidFill>
              </a:defRPr>
            </a:lvl1pPr>
          </a:lstStyle>
          <a:p>
            <a:pPr>
              <a:defRPr/>
            </a:pPr>
            <a:endParaRPr lang="en-US" dirty="0">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solidFill>
                  <a:schemeClr val="tx1"/>
                </a:solidFill>
              </a:defRPr>
            </a:lvl1pPr>
          </a:lstStyle>
          <a:p>
            <a:pPr>
              <a:defRPr/>
            </a:pPr>
            <a:endParaRPr lang="en-US" dirty="0">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solidFill>
                  <a:schemeClr val="tx1"/>
                </a:solidFill>
              </a:defRPr>
            </a:lvl1pPr>
          </a:lstStyle>
          <a:p>
            <a:fld id="{CCBFBBF2-FEAE-9646-BD0A-A53A111400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4842809"/>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solidFill>
                  <a:schemeClr val="tx1"/>
                </a:solidFill>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solidFill>
                  <a:schemeClr val="tx1"/>
                </a:solidFill>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solidFill>
                  <a:schemeClr val="tx1"/>
                </a:solidFill>
              </a:defRPr>
            </a:lvl1pPr>
          </a:lstStyle>
          <a:p>
            <a:fld id="{4FE3ACBC-437C-D441-86A6-D4BDCDAD3E9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7943094"/>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solidFill>
                  <a:schemeClr val="tx1"/>
                </a:solidFill>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solidFill>
                  <a:schemeClr val="tx1"/>
                </a:solidFill>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solidFill>
                  <a:schemeClr val="tx1"/>
                </a:solidFill>
              </a:defRPr>
            </a:lvl1pPr>
          </a:lstStyle>
          <a:p>
            <a:fld id="{A65C0D53-FED3-C648-BEA3-4EC9C9CD4AB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942018"/>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526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1562C5-2D25-4E06-B17B-848E08918A6C}" type="slidenum">
              <a:rPr lang="en-US"/>
              <a:pPr>
                <a:defRPr/>
              </a:pPr>
              <a:t>‹#›</a:t>
            </a:fld>
            <a:endParaRPr lang="en-US"/>
          </a:p>
        </p:txBody>
      </p:sp>
    </p:spTree>
    <p:extLst>
      <p:ext uri="{BB962C8B-B14F-4D97-AF65-F5344CB8AC3E}">
        <p14:creationId xmlns:p14="http://schemas.microsoft.com/office/powerpoint/2010/main" val="2068932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p:cNvSpPr>
            <a:spLocks noGrp="1" noChangeArrowheads="1"/>
          </p:cNvSpPr>
          <p:nvPr>
            <p:ph type="sldNum" sz="quarter" idx="10"/>
          </p:nvPr>
        </p:nvSpPr>
        <p:spPr>
          <a:ln/>
        </p:spPr>
        <p:txBody>
          <a:bodyPr/>
          <a:lstStyle>
            <a:lvl1pPr>
              <a:defRPr/>
            </a:lvl1pPr>
          </a:lstStyle>
          <a:p>
            <a:pPr>
              <a:defRPr/>
            </a:pPr>
            <a:fld id="{0939F354-94B7-3B41-A906-42329B60AFA9}" type="slidenum">
              <a:rPr lang="en-US">
                <a:solidFill>
                  <a:srgbClr val="8D9AB3"/>
                </a:solidFill>
              </a:rPr>
              <a:pPr>
                <a:defRPr/>
              </a:pPr>
              <a:t>‹#›</a:t>
            </a:fld>
            <a:endParaRPr lang="en-US">
              <a:solidFill>
                <a:srgbClr val="8D9AB3"/>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8D9AB3"/>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8D9AB3"/>
              </a:solidFill>
            </a:endParaRPr>
          </a:p>
        </p:txBody>
      </p:sp>
    </p:spTree>
    <p:extLst>
      <p:ext uri="{BB962C8B-B14F-4D97-AF65-F5344CB8AC3E}">
        <p14:creationId xmlns:p14="http://schemas.microsoft.com/office/powerpoint/2010/main" val="3027834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C557D56-D437-4242-B62B-2DB40310B855}"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3305336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9708245-A5F3-4ECA-8810-B216213FB58E}"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2869202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B6486F4-4251-40D5-A0AE-312E48C2E504}"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3633730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1C52657-FB4F-4069-B748-C1B9ED3E5F09}"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4086544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CF33248E-3504-4674-AF5B-A84B92AF1C1B}"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1723859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85741393-C339-4554-9DE2-D224314D7548}"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3179677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4" name="Slide Number Placeholder 5"/>
          <p:cNvSpPr>
            <a:spLocks noGrp="1"/>
          </p:cNvSpPr>
          <p:nvPr>
            <p:ph type="sldNum" sz="quarter" idx="12"/>
          </p:nvPr>
        </p:nvSpPr>
        <p:spPr/>
        <p:txBody>
          <a:bodyPr/>
          <a:lstStyle>
            <a:lvl1pPr>
              <a:defRPr>
                <a:solidFill>
                  <a:schemeClr val="tx1"/>
                </a:solidFill>
              </a:defRPr>
            </a:lvl1pPr>
          </a:lstStyle>
          <a:p>
            <a:pPr>
              <a:defRPr/>
            </a:pPr>
            <a:fld id="{2BED3F7F-8353-49F5-A5B7-6DD5A912DF56}" type="slidenum">
              <a:rPr lang="en-US" smtClean="0">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3121918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9CDF77C-3AD1-4A05-BFB2-5DC8D0321E3C}"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1069869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D3A6A19-74C1-45F0-A72E-5392BAC1EE0E}"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244510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96479F-E08E-47F3-A055-E34B0AE44F76}" type="slidenum">
              <a:rPr lang="en-US"/>
              <a:pPr>
                <a:defRPr/>
              </a:pPr>
              <a:t>‹#›</a:t>
            </a:fld>
            <a:endParaRPr lang="en-US"/>
          </a:p>
        </p:txBody>
      </p:sp>
    </p:spTree>
    <p:extLst>
      <p:ext uri="{BB962C8B-B14F-4D97-AF65-F5344CB8AC3E}">
        <p14:creationId xmlns:p14="http://schemas.microsoft.com/office/powerpoint/2010/main" val="548806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92ACE4A-88D4-41E4-9A7B-A68822C4D7B6}"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3840460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0D3C3C-F6FB-4668-B0B4-4D6081954E71}" type="slidenum">
              <a:rPr lang="en-US">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1064930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0866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5739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3881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4761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8082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2478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1302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97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6B7A5-1C83-4970-A4E4-C66059D04481}" type="slidenum">
              <a:rPr lang="en-US"/>
              <a:pPr>
                <a:defRPr/>
              </a:pPr>
              <a:t>‹#›</a:t>
            </a:fld>
            <a:endParaRPr lang="en-US"/>
          </a:p>
        </p:txBody>
      </p:sp>
    </p:spTree>
    <p:extLst>
      <p:ext uri="{BB962C8B-B14F-4D97-AF65-F5344CB8AC3E}">
        <p14:creationId xmlns:p14="http://schemas.microsoft.com/office/powerpoint/2010/main" val="1517935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4592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56979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236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p:cNvSpPr>
            <a:spLocks noGrp="1" noChangeArrowheads="1"/>
          </p:cNvSpPr>
          <p:nvPr>
            <p:ph type="sldNum" sz="quarter" idx="10"/>
          </p:nvPr>
        </p:nvSpPr>
        <p:spPr/>
        <p:txBody>
          <a:bodyPr/>
          <a:lstStyle>
            <a:lvl1pPr>
              <a:defRPr/>
            </a:lvl1pPr>
          </a:lstStyle>
          <a:p>
            <a:pPr>
              <a:defRPr/>
            </a:pPr>
            <a:fld id="{6E202EAC-6D68-4BBF-9B17-BC9680395C73}" type="slidenum">
              <a:rPr lang="en-US">
                <a:solidFill>
                  <a:prstClr val="black">
                    <a:tint val="75000"/>
                  </a:prstClr>
                </a:solidFill>
              </a:rPr>
              <a:pPr>
                <a:defRPr/>
              </a:pPr>
              <a:t>‹#›</a:t>
            </a:fld>
            <a:endParaRPr lang="en-US">
              <a:solidFill>
                <a:prstClr val="black">
                  <a:tint val="75000"/>
                </a:prstClr>
              </a:solidFill>
            </a:endParaRPr>
          </a:p>
        </p:txBody>
      </p:sp>
      <p:sp>
        <p:nvSpPr>
          <p:cNvPr id="6" name="Rectangle 219"/>
          <p:cNvSpPr>
            <a:spLocks noGrp="1" noChangeArrowheads="1"/>
          </p:cNvSpPr>
          <p:nvPr>
            <p:ph type="dt" sz="half" idx="11"/>
          </p:nvPr>
        </p:nvSpPr>
        <p:spPr/>
        <p:txBody>
          <a:bodyPr/>
          <a:lstStyle>
            <a:lvl1pPr>
              <a:defRPr/>
            </a:lvl1pPr>
          </a:lstStyle>
          <a:p>
            <a:pPr>
              <a:defRPr/>
            </a:pPr>
            <a:endParaRPr lang="en-US">
              <a:solidFill>
                <a:prstClr val="black">
                  <a:tint val="75000"/>
                </a:prstClr>
              </a:solidFill>
            </a:endParaRPr>
          </a:p>
        </p:txBody>
      </p:sp>
      <p:sp>
        <p:nvSpPr>
          <p:cNvPr id="7" name="Rectangle 220"/>
          <p:cNvSpPr>
            <a:spLocks noGrp="1" noChangeArrowheads="1"/>
          </p:cNvSpPr>
          <p:nvPr>
            <p:ph type="ftr" sz="quarter" idx="12"/>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0563502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00991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66457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4505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9783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5919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81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879896-0C2B-445A-B3D3-6F06284619A3}" type="slidenum">
              <a:rPr lang="en-US"/>
              <a:pPr>
                <a:defRPr/>
              </a:pPr>
              <a:t>‹#›</a:t>
            </a:fld>
            <a:endParaRPr lang="en-US"/>
          </a:p>
        </p:txBody>
      </p:sp>
    </p:spTree>
    <p:extLst>
      <p:ext uri="{BB962C8B-B14F-4D97-AF65-F5344CB8AC3E}">
        <p14:creationId xmlns:p14="http://schemas.microsoft.com/office/powerpoint/2010/main" val="4437726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2992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4076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24038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6069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D8098-6371-4C22-A886-CF4D8FA7149F}"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1EBFA5-F91C-4A51-A880-3757611D3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9204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p:cNvSpPr>
            <a:spLocks noGrp="1" noChangeArrowheads="1"/>
          </p:cNvSpPr>
          <p:nvPr>
            <p:ph type="sldNum" sz="quarter" idx="10"/>
          </p:nvPr>
        </p:nvSpPr>
        <p:spPr/>
        <p:txBody>
          <a:bodyPr/>
          <a:lstStyle>
            <a:lvl1pPr>
              <a:defRPr/>
            </a:lvl1pPr>
          </a:lstStyle>
          <a:p>
            <a:pPr>
              <a:defRPr/>
            </a:pPr>
            <a:fld id="{6E202EAC-6D68-4BBF-9B17-BC9680395C73}" type="slidenum">
              <a:rPr lang="en-US">
                <a:solidFill>
                  <a:prstClr val="black">
                    <a:tint val="75000"/>
                  </a:prstClr>
                </a:solidFill>
              </a:rPr>
              <a:pPr>
                <a:defRPr/>
              </a:pPr>
              <a:t>‹#›</a:t>
            </a:fld>
            <a:endParaRPr lang="en-US">
              <a:solidFill>
                <a:prstClr val="black">
                  <a:tint val="75000"/>
                </a:prstClr>
              </a:solidFill>
            </a:endParaRPr>
          </a:p>
        </p:txBody>
      </p:sp>
      <p:sp>
        <p:nvSpPr>
          <p:cNvPr id="6" name="Rectangle 219"/>
          <p:cNvSpPr>
            <a:spLocks noGrp="1" noChangeArrowheads="1"/>
          </p:cNvSpPr>
          <p:nvPr>
            <p:ph type="dt" sz="half" idx="11"/>
          </p:nvPr>
        </p:nvSpPr>
        <p:spPr/>
        <p:txBody>
          <a:bodyPr/>
          <a:lstStyle>
            <a:lvl1pPr>
              <a:defRPr/>
            </a:lvl1pPr>
          </a:lstStyle>
          <a:p>
            <a:pPr>
              <a:defRPr/>
            </a:pPr>
            <a:endParaRPr lang="en-US">
              <a:solidFill>
                <a:prstClr val="black">
                  <a:tint val="75000"/>
                </a:prstClr>
              </a:solidFill>
            </a:endParaRPr>
          </a:p>
        </p:txBody>
      </p:sp>
      <p:sp>
        <p:nvSpPr>
          <p:cNvPr id="7" name="Rectangle 220"/>
          <p:cNvSpPr>
            <a:spLocks noGrp="1" noChangeArrowheads="1"/>
          </p:cNvSpPr>
          <p:nvPr>
            <p:ph type="ftr" sz="quarter" idx="12"/>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3177029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32"/>
          <p:cNvSpPr txBox="1">
            <a:spLocks noGrp="1"/>
          </p:cNvSpPr>
          <p:nvPr>
            <p:ph type="body" idx="1"/>
          </p:nvPr>
        </p:nvSpPr>
        <p:spPr>
          <a:xfrm>
            <a:off x="609600" y="1600200"/>
            <a:ext cx="5384800" cy="45339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08" name="Google Shape;208;p32"/>
          <p:cNvSpPr txBox="1">
            <a:spLocks noGrp="1"/>
          </p:cNvSpPr>
          <p:nvPr>
            <p:ph type="body" idx="2"/>
          </p:nvPr>
        </p:nvSpPr>
        <p:spPr>
          <a:xfrm>
            <a:off x="6197600" y="1600200"/>
            <a:ext cx="5384800" cy="45339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09" name="Google Shape;209;p32"/>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400">
                <a:solidFill>
                  <a:srgbClr val="8D9AB3"/>
                </a:solidFill>
                <a:latin typeface="Times New Roman"/>
                <a:ea typeface="Times New Roman"/>
                <a:cs typeface="Times New Roman"/>
                <a:sym typeface="Times New Roman"/>
              </a:defRPr>
            </a:lvl1pPr>
            <a:lvl2pPr marL="0" marR="0" lvl="1" indent="0" algn="r">
              <a:spcBef>
                <a:spcPts val="0"/>
              </a:spcBef>
              <a:spcAft>
                <a:spcPts val="0"/>
              </a:spcAft>
              <a:buNone/>
              <a:defRPr sz="1400">
                <a:solidFill>
                  <a:srgbClr val="8D9AB3"/>
                </a:solidFill>
                <a:latin typeface="Times New Roman"/>
                <a:ea typeface="Times New Roman"/>
                <a:cs typeface="Times New Roman"/>
                <a:sym typeface="Times New Roman"/>
              </a:defRPr>
            </a:lvl2pPr>
            <a:lvl3pPr marL="0" marR="0" lvl="2" indent="0" algn="r">
              <a:spcBef>
                <a:spcPts val="0"/>
              </a:spcBef>
              <a:spcAft>
                <a:spcPts val="0"/>
              </a:spcAft>
              <a:buNone/>
              <a:defRPr sz="1400">
                <a:solidFill>
                  <a:srgbClr val="8D9AB3"/>
                </a:solidFill>
                <a:latin typeface="Times New Roman"/>
                <a:ea typeface="Times New Roman"/>
                <a:cs typeface="Times New Roman"/>
                <a:sym typeface="Times New Roman"/>
              </a:defRPr>
            </a:lvl3pPr>
            <a:lvl4pPr marL="0" marR="0" lvl="3" indent="0" algn="r">
              <a:spcBef>
                <a:spcPts val="0"/>
              </a:spcBef>
              <a:spcAft>
                <a:spcPts val="0"/>
              </a:spcAft>
              <a:buNone/>
              <a:defRPr sz="1400">
                <a:solidFill>
                  <a:srgbClr val="8D9AB3"/>
                </a:solidFill>
                <a:latin typeface="Times New Roman"/>
                <a:ea typeface="Times New Roman"/>
                <a:cs typeface="Times New Roman"/>
                <a:sym typeface="Times New Roman"/>
              </a:defRPr>
            </a:lvl4pPr>
            <a:lvl5pPr marL="0" marR="0" lvl="4" indent="0" algn="r">
              <a:spcBef>
                <a:spcPts val="0"/>
              </a:spcBef>
              <a:spcAft>
                <a:spcPts val="0"/>
              </a:spcAft>
              <a:buNone/>
              <a:defRPr sz="1400">
                <a:solidFill>
                  <a:srgbClr val="8D9AB3"/>
                </a:solidFill>
                <a:latin typeface="Times New Roman"/>
                <a:ea typeface="Times New Roman"/>
                <a:cs typeface="Times New Roman"/>
                <a:sym typeface="Times New Roman"/>
              </a:defRPr>
            </a:lvl5pPr>
            <a:lvl6pPr marL="0" marR="0" lvl="5" indent="0" algn="r">
              <a:spcBef>
                <a:spcPts val="0"/>
              </a:spcBef>
              <a:spcAft>
                <a:spcPts val="0"/>
              </a:spcAft>
              <a:buNone/>
              <a:defRPr sz="1400">
                <a:solidFill>
                  <a:srgbClr val="8D9AB3"/>
                </a:solidFill>
                <a:latin typeface="Times New Roman"/>
                <a:ea typeface="Times New Roman"/>
                <a:cs typeface="Times New Roman"/>
                <a:sym typeface="Times New Roman"/>
              </a:defRPr>
            </a:lvl6pPr>
            <a:lvl7pPr marL="0" marR="0" lvl="6" indent="0" algn="r">
              <a:spcBef>
                <a:spcPts val="0"/>
              </a:spcBef>
              <a:spcAft>
                <a:spcPts val="0"/>
              </a:spcAft>
              <a:buNone/>
              <a:defRPr sz="1400">
                <a:solidFill>
                  <a:srgbClr val="8D9AB3"/>
                </a:solidFill>
                <a:latin typeface="Times New Roman"/>
                <a:ea typeface="Times New Roman"/>
                <a:cs typeface="Times New Roman"/>
                <a:sym typeface="Times New Roman"/>
              </a:defRPr>
            </a:lvl7pPr>
            <a:lvl8pPr marL="0" marR="0" lvl="7" indent="0" algn="r">
              <a:spcBef>
                <a:spcPts val="0"/>
              </a:spcBef>
              <a:spcAft>
                <a:spcPts val="0"/>
              </a:spcAft>
              <a:buNone/>
              <a:defRPr sz="1400">
                <a:solidFill>
                  <a:srgbClr val="8D9AB3"/>
                </a:solidFill>
                <a:latin typeface="Times New Roman"/>
                <a:ea typeface="Times New Roman"/>
                <a:cs typeface="Times New Roman"/>
                <a:sym typeface="Times New Roman"/>
              </a:defRPr>
            </a:lvl8pPr>
            <a:lvl9pPr marL="0" marR="0" lvl="8" indent="0" algn="r">
              <a:spcBef>
                <a:spcPts val="0"/>
              </a:spcBef>
              <a:spcAft>
                <a:spcPts val="0"/>
              </a:spcAft>
              <a:buNone/>
              <a:defRPr sz="1400">
                <a:solidFill>
                  <a:srgbClr val="8D9AB3"/>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
        <p:nvSpPr>
          <p:cNvPr id="210" name="Google Shape;210;p32"/>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2"/>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8837842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817034" y="582706"/>
            <a:ext cx="10557933" cy="788894"/>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3"/>
          <p:cNvSpPr txBox="1">
            <a:spLocks noGrp="1"/>
          </p:cNvSpPr>
          <p:nvPr>
            <p:ph type="body" idx="1"/>
          </p:nvPr>
        </p:nvSpPr>
        <p:spPr>
          <a:xfrm>
            <a:off x="1317811" y="2044700"/>
            <a:ext cx="9556379" cy="4081463"/>
          </a:xfrm>
          <a:prstGeom prst="rect">
            <a:avLst/>
          </a:prstGeom>
          <a:noFill/>
          <a:ln>
            <a:noFill/>
          </a:ln>
        </p:spPr>
        <p:txBody>
          <a:bodyPr spcFirstLastPara="1" wrap="square" lIns="91425" tIns="45700" rIns="91425" bIns="45700" anchor="t" anchorCtr="0">
            <a:noAutofit/>
          </a:bodyPr>
          <a:lstStyle>
            <a:lvl1pPr marL="457200" lvl="0" indent="-354330" algn="l">
              <a:spcBef>
                <a:spcPts val="2200"/>
              </a:spcBef>
              <a:spcAft>
                <a:spcPts val="0"/>
              </a:spcAft>
              <a:buSzPts val="1980"/>
              <a:buChar char="✱"/>
              <a:defRPr/>
            </a:lvl1pPr>
            <a:lvl2pPr marL="914400" lvl="1" indent="-342900" algn="l">
              <a:spcBef>
                <a:spcPts val="600"/>
              </a:spcBef>
              <a:spcAft>
                <a:spcPts val="0"/>
              </a:spcAft>
              <a:buSzPts val="1800"/>
              <a:buChar char="✱"/>
              <a:defRPr/>
            </a:lvl2pPr>
            <a:lvl3pPr marL="1371600" lvl="2" indent="-331469" algn="l">
              <a:spcBef>
                <a:spcPts val="600"/>
              </a:spcBef>
              <a:spcAft>
                <a:spcPts val="0"/>
              </a:spcAft>
              <a:buSzPts val="1620"/>
              <a:buChar char="✱"/>
              <a:defRPr/>
            </a:lvl3pPr>
            <a:lvl4pPr marL="1828800" lvl="3" indent="-331469" algn="l">
              <a:spcBef>
                <a:spcPts val="600"/>
              </a:spcBef>
              <a:spcAft>
                <a:spcPts val="0"/>
              </a:spcAft>
              <a:buSzPts val="1620"/>
              <a:buChar char="✱"/>
              <a:defRPr/>
            </a:lvl4pPr>
            <a:lvl5pPr marL="2286000" lvl="4" indent="-331470" algn="l">
              <a:spcBef>
                <a:spcPts val="600"/>
              </a:spcBef>
              <a:spcAft>
                <a:spcPts val="0"/>
              </a:spcAft>
              <a:buSzPts val="162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5" name="Google Shape;215;p33"/>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3"/>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3"/>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0476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Google Shape;219;p34"/>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4"/>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4"/>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23883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22"/>
        <p:cNvGrpSpPr/>
        <p:nvPr/>
      </p:nvGrpSpPr>
      <p:grpSpPr>
        <a:xfrm>
          <a:off x="0" y="0"/>
          <a:ext cx="0" cy="0"/>
          <a:chOff x="0" y="0"/>
          <a:chExt cx="0" cy="0"/>
        </a:xfrm>
      </p:grpSpPr>
      <p:sp>
        <p:nvSpPr>
          <p:cNvPr id="223" name="Google Shape;223;p35"/>
          <p:cNvSpPr txBox="1">
            <a:spLocks noGrp="1"/>
          </p:cNvSpPr>
          <p:nvPr>
            <p:ph type="ctrTitle"/>
          </p:nvPr>
        </p:nvSpPr>
        <p:spPr>
          <a:xfrm>
            <a:off x="408517" y="739589"/>
            <a:ext cx="11351683" cy="2729753"/>
          </a:xfrm>
          <a:prstGeom prst="rect">
            <a:avLst/>
          </a:prstGeom>
          <a:noFill/>
          <a:ln>
            <a:noFill/>
          </a:ln>
        </p:spPr>
        <p:txBody>
          <a:bodyPr spcFirstLastPara="1" wrap="square" lIns="91425" tIns="45700" rIns="91425" bIns="45700" anchor="t" anchorCtr="0">
            <a:noAutofit/>
          </a:bodyPr>
          <a:lstStyle>
            <a:lvl1pPr lvl="0" algn="l">
              <a:lnSpc>
                <a:spcPct val="108000"/>
              </a:lnSpc>
              <a:spcBef>
                <a:spcPts val="0"/>
              </a:spcBef>
              <a:spcAft>
                <a:spcPts val="0"/>
              </a:spcAft>
              <a:buClr>
                <a:schemeClr val="lt2"/>
              </a:buClr>
              <a:buSzPts val="10000"/>
              <a:buFont typeface="Century Gothic"/>
              <a:buNone/>
              <a:defRPr sz="10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5"/>
          <p:cNvSpPr txBox="1">
            <a:spLocks noGrp="1"/>
          </p:cNvSpPr>
          <p:nvPr>
            <p:ph type="subTitle" idx="1"/>
          </p:nvPr>
        </p:nvSpPr>
        <p:spPr>
          <a:xfrm>
            <a:off x="408517" y="3505200"/>
            <a:ext cx="6244067" cy="1344706"/>
          </a:xfrm>
          <a:prstGeom prst="rect">
            <a:avLst/>
          </a:prstGeom>
          <a:noFill/>
          <a:ln>
            <a:noFill/>
          </a:ln>
        </p:spPr>
        <p:txBody>
          <a:bodyPr spcFirstLastPara="1" wrap="square" lIns="91425" tIns="45700" rIns="91425" bIns="45700" anchor="b" anchorCtr="0">
            <a:noAutofit/>
          </a:bodyPr>
          <a:lstStyle>
            <a:lvl1pPr lvl="0" algn="l">
              <a:spcBef>
                <a:spcPts val="880"/>
              </a:spcBef>
              <a:spcAft>
                <a:spcPts val="0"/>
              </a:spcAft>
              <a:buSzPts val="3960"/>
              <a:buNone/>
              <a:defRPr sz="4400">
                <a:solidFill>
                  <a:schemeClr val="accent1"/>
                </a:solidFill>
              </a:defRPr>
            </a:lvl1pPr>
            <a:lvl2pPr lvl="1" algn="ctr">
              <a:spcBef>
                <a:spcPts val="400"/>
              </a:spcBef>
              <a:spcAft>
                <a:spcPts val="0"/>
              </a:spcAft>
              <a:buSzPts val="1800"/>
              <a:buNone/>
              <a:defRPr>
                <a:solidFill>
                  <a:schemeClr val="lt1"/>
                </a:solidFill>
              </a:defRPr>
            </a:lvl2pPr>
            <a:lvl3pPr lvl="2" algn="ctr">
              <a:spcBef>
                <a:spcPts val="360"/>
              </a:spcBef>
              <a:spcAft>
                <a:spcPts val="0"/>
              </a:spcAft>
              <a:buSzPts val="1620"/>
              <a:buNone/>
              <a:defRPr>
                <a:solidFill>
                  <a:schemeClr val="lt1"/>
                </a:solidFill>
              </a:defRPr>
            </a:lvl3pPr>
            <a:lvl4pPr lvl="3" algn="ctr">
              <a:spcBef>
                <a:spcPts val="360"/>
              </a:spcBef>
              <a:spcAft>
                <a:spcPts val="0"/>
              </a:spcAft>
              <a:buSzPts val="1620"/>
              <a:buNone/>
              <a:defRPr>
                <a:solidFill>
                  <a:schemeClr val="lt1"/>
                </a:solidFill>
              </a:defRPr>
            </a:lvl4pPr>
            <a:lvl5pPr lvl="4" algn="ctr">
              <a:spcBef>
                <a:spcPts val="360"/>
              </a:spcBef>
              <a:spcAft>
                <a:spcPts val="0"/>
              </a:spcAft>
              <a:buSzPts val="162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225" name="Google Shape;225;p35"/>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5"/>
          <p:cNvSpPr txBox="1">
            <a:spLocks noGrp="1"/>
          </p:cNvSpPr>
          <p:nvPr>
            <p:ph type="ftr" idx="11"/>
          </p:nvPr>
        </p:nvSpPr>
        <p:spPr>
          <a:xfrm>
            <a:off x="2946400" y="6275295"/>
            <a:ext cx="7518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5"/>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400">
                <a:solidFill>
                  <a:srgbClr val="8D9AB3"/>
                </a:solidFill>
                <a:latin typeface="Times New Roman"/>
                <a:ea typeface="Times New Roman"/>
                <a:cs typeface="Times New Roman"/>
                <a:sym typeface="Times New Roman"/>
              </a:defRPr>
            </a:lvl1pPr>
            <a:lvl2pPr marL="0" marR="0" lvl="1" indent="0" algn="r">
              <a:spcBef>
                <a:spcPts val="0"/>
              </a:spcBef>
              <a:spcAft>
                <a:spcPts val="0"/>
              </a:spcAft>
              <a:buNone/>
              <a:defRPr sz="1400">
                <a:solidFill>
                  <a:srgbClr val="8D9AB3"/>
                </a:solidFill>
                <a:latin typeface="Times New Roman"/>
                <a:ea typeface="Times New Roman"/>
                <a:cs typeface="Times New Roman"/>
                <a:sym typeface="Times New Roman"/>
              </a:defRPr>
            </a:lvl2pPr>
            <a:lvl3pPr marL="0" marR="0" lvl="2" indent="0" algn="r">
              <a:spcBef>
                <a:spcPts val="0"/>
              </a:spcBef>
              <a:spcAft>
                <a:spcPts val="0"/>
              </a:spcAft>
              <a:buNone/>
              <a:defRPr sz="1400">
                <a:solidFill>
                  <a:srgbClr val="8D9AB3"/>
                </a:solidFill>
                <a:latin typeface="Times New Roman"/>
                <a:ea typeface="Times New Roman"/>
                <a:cs typeface="Times New Roman"/>
                <a:sym typeface="Times New Roman"/>
              </a:defRPr>
            </a:lvl3pPr>
            <a:lvl4pPr marL="0" marR="0" lvl="3" indent="0" algn="r">
              <a:spcBef>
                <a:spcPts val="0"/>
              </a:spcBef>
              <a:spcAft>
                <a:spcPts val="0"/>
              </a:spcAft>
              <a:buNone/>
              <a:defRPr sz="1400">
                <a:solidFill>
                  <a:srgbClr val="8D9AB3"/>
                </a:solidFill>
                <a:latin typeface="Times New Roman"/>
                <a:ea typeface="Times New Roman"/>
                <a:cs typeface="Times New Roman"/>
                <a:sym typeface="Times New Roman"/>
              </a:defRPr>
            </a:lvl4pPr>
            <a:lvl5pPr marL="0" marR="0" lvl="4" indent="0" algn="r">
              <a:spcBef>
                <a:spcPts val="0"/>
              </a:spcBef>
              <a:spcAft>
                <a:spcPts val="0"/>
              </a:spcAft>
              <a:buNone/>
              <a:defRPr sz="1400">
                <a:solidFill>
                  <a:srgbClr val="8D9AB3"/>
                </a:solidFill>
                <a:latin typeface="Times New Roman"/>
                <a:ea typeface="Times New Roman"/>
                <a:cs typeface="Times New Roman"/>
                <a:sym typeface="Times New Roman"/>
              </a:defRPr>
            </a:lvl5pPr>
            <a:lvl6pPr marL="0" marR="0" lvl="5" indent="0" algn="r">
              <a:spcBef>
                <a:spcPts val="0"/>
              </a:spcBef>
              <a:spcAft>
                <a:spcPts val="0"/>
              </a:spcAft>
              <a:buNone/>
              <a:defRPr sz="1400">
                <a:solidFill>
                  <a:srgbClr val="8D9AB3"/>
                </a:solidFill>
                <a:latin typeface="Times New Roman"/>
                <a:ea typeface="Times New Roman"/>
                <a:cs typeface="Times New Roman"/>
                <a:sym typeface="Times New Roman"/>
              </a:defRPr>
            </a:lvl6pPr>
            <a:lvl7pPr marL="0" marR="0" lvl="6" indent="0" algn="r">
              <a:spcBef>
                <a:spcPts val="0"/>
              </a:spcBef>
              <a:spcAft>
                <a:spcPts val="0"/>
              </a:spcAft>
              <a:buNone/>
              <a:defRPr sz="1400">
                <a:solidFill>
                  <a:srgbClr val="8D9AB3"/>
                </a:solidFill>
                <a:latin typeface="Times New Roman"/>
                <a:ea typeface="Times New Roman"/>
                <a:cs typeface="Times New Roman"/>
                <a:sym typeface="Times New Roman"/>
              </a:defRPr>
            </a:lvl7pPr>
            <a:lvl8pPr marL="0" marR="0" lvl="7" indent="0" algn="r">
              <a:spcBef>
                <a:spcPts val="0"/>
              </a:spcBef>
              <a:spcAft>
                <a:spcPts val="0"/>
              </a:spcAft>
              <a:buNone/>
              <a:defRPr sz="1400">
                <a:solidFill>
                  <a:srgbClr val="8D9AB3"/>
                </a:solidFill>
                <a:latin typeface="Times New Roman"/>
                <a:ea typeface="Times New Roman"/>
                <a:cs typeface="Times New Roman"/>
                <a:sym typeface="Times New Roman"/>
              </a:defRPr>
            </a:lvl8pPr>
            <a:lvl9pPr marL="0" marR="0" lvl="8" indent="0" algn="r">
              <a:spcBef>
                <a:spcPts val="0"/>
              </a:spcBef>
              <a:spcAft>
                <a:spcPts val="0"/>
              </a:spcAft>
              <a:buNone/>
              <a:defRPr sz="1400">
                <a:solidFill>
                  <a:srgbClr val="8D9AB3"/>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2203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006E04-C0BD-4E2A-8708-98F17157F8CC}" type="slidenum">
              <a:rPr lang="en-US"/>
              <a:pPr>
                <a:defRPr/>
              </a:pPr>
              <a:t>‹#›</a:t>
            </a:fld>
            <a:endParaRPr lang="en-US"/>
          </a:p>
        </p:txBody>
      </p:sp>
    </p:spTree>
    <p:extLst>
      <p:ext uri="{BB962C8B-B14F-4D97-AF65-F5344CB8AC3E}">
        <p14:creationId xmlns:p14="http://schemas.microsoft.com/office/powerpoint/2010/main" val="1708399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402869" y="4822207"/>
            <a:ext cx="11349319" cy="1446975"/>
          </a:xfrm>
          <a:prstGeom prst="rect">
            <a:avLst/>
          </a:prstGeom>
          <a:noFill/>
          <a:ln>
            <a:noFill/>
          </a:ln>
        </p:spPr>
        <p:txBody>
          <a:bodyPr spcFirstLastPara="1" wrap="square" lIns="0" tIns="0" rIns="0" bIns="0" anchor="t" anchorCtr="0">
            <a:noAutofit/>
          </a:bodyPr>
          <a:lstStyle>
            <a:lvl1pPr lvl="0" algn="l">
              <a:lnSpc>
                <a:spcPct val="102222"/>
              </a:lnSpc>
              <a:spcBef>
                <a:spcPts val="0"/>
              </a:spcBef>
              <a:spcAft>
                <a:spcPts val="0"/>
              </a:spcAft>
              <a:buClr>
                <a:schemeClr val="lt2"/>
              </a:buClr>
              <a:buSzPts val="13500"/>
              <a:buFont typeface="Century Gothic"/>
              <a:buNone/>
              <a:defRPr sz="13500" b="1"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6"/>
          <p:cNvSpPr txBox="1">
            <a:spLocks noGrp="1"/>
          </p:cNvSpPr>
          <p:nvPr>
            <p:ph type="body" idx="1"/>
          </p:nvPr>
        </p:nvSpPr>
        <p:spPr>
          <a:xfrm>
            <a:off x="513165" y="3525980"/>
            <a:ext cx="11140952" cy="1270752"/>
          </a:xfrm>
          <a:prstGeom prst="rect">
            <a:avLst/>
          </a:prstGeom>
          <a:noFill/>
          <a:ln>
            <a:noFill/>
          </a:ln>
        </p:spPr>
        <p:txBody>
          <a:bodyPr spcFirstLastPara="1" wrap="square" lIns="0" tIns="0" rIns="0" bIns="0" anchor="b" anchorCtr="0">
            <a:noAutofit/>
          </a:bodyPr>
          <a:lstStyle>
            <a:lvl1pPr marL="457200" lvl="0" indent="-228600" algn="l">
              <a:spcBef>
                <a:spcPts val="840"/>
              </a:spcBef>
              <a:spcAft>
                <a:spcPts val="0"/>
              </a:spcAft>
              <a:buSzPts val="3780"/>
              <a:buNone/>
              <a:defRPr sz="4200">
                <a:solidFill>
                  <a:schemeClr val="accent1"/>
                </a:solidFill>
              </a:defRPr>
            </a:lvl1pPr>
            <a:lvl2pPr marL="914400" lvl="1" indent="-228600" algn="l">
              <a:spcBef>
                <a:spcPts val="360"/>
              </a:spcBef>
              <a:spcAft>
                <a:spcPts val="0"/>
              </a:spcAft>
              <a:buSzPts val="162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260"/>
              <a:buNone/>
              <a:defRPr sz="1400">
                <a:solidFill>
                  <a:schemeClr val="lt1"/>
                </a:solidFill>
              </a:defRPr>
            </a:lvl4pPr>
            <a:lvl5pPr marL="2286000" lvl="4" indent="-228600" algn="l">
              <a:spcBef>
                <a:spcPts val="280"/>
              </a:spcBef>
              <a:spcAft>
                <a:spcPts val="0"/>
              </a:spcAft>
              <a:buSzPts val="126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Tree>
    <p:extLst>
      <p:ext uri="{BB962C8B-B14F-4D97-AF65-F5344CB8AC3E}">
        <p14:creationId xmlns:p14="http://schemas.microsoft.com/office/powerpoint/2010/main" val="14524753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with Picture">
  <p:cSld name="Section with Picture">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402869" y="4822207"/>
            <a:ext cx="11349319" cy="1446975"/>
          </a:xfrm>
          <a:prstGeom prst="rect">
            <a:avLst/>
          </a:prstGeom>
          <a:noFill/>
          <a:ln>
            <a:noFill/>
          </a:ln>
        </p:spPr>
        <p:txBody>
          <a:bodyPr spcFirstLastPara="1" wrap="square" lIns="0" tIns="0" rIns="0" bIns="0" anchor="t" anchorCtr="0">
            <a:noAutofit/>
          </a:bodyPr>
          <a:lstStyle>
            <a:lvl1pPr lvl="0" algn="l">
              <a:lnSpc>
                <a:spcPct val="102222"/>
              </a:lnSpc>
              <a:spcBef>
                <a:spcPts val="0"/>
              </a:spcBef>
              <a:spcAft>
                <a:spcPts val="0"/>
              </a:spcAft>
              <a:buClr>
                <a:schemeClr val="lt2"/>
              </a:buClr>
              <a:buSzPts val="13500"/>
              <a:buFont typeface="Century Gothic"/>
              <a:buNone/>
              <a:defRPr sz="13500" b="1"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7"/>
          <p:cNvSpPr txBox="1">
            <a:spLocks noGrp="1"/>
          </p:cNvSpPr>
          <p:nvPr>
            <p:ph type="body" idx="1"/>
          </p:nvPr>
        </p:nvSpPr>
        <p:spPr>
          <a:xfrm>
            <a:off x="513165" y="3525980"/>
            <a:ext cx="5904568" cy="1270752"/>
          </a:xfrm>
          <a:prstGeom prst="rect">
            <a:avLst/>
          </a:prstGeom>
          <a:noFill/>
          <a:ln>
            <a:noFill/>
          </a:ln>
        </p:spPr>
        <p:txBody>
          <a:bodyPr spcFirstLastPara="1" wrap="square" lIns="0" tIns="0" rIns="0" bIns="0" anchor="b" anchorCtr="0">
            <a:noAutofit/>
          </a:bodyPr>
          <a:lstStyle>
            <a:lvl1pPr marL="457200" lvl="0" indent="-228600" algn="l">
              <a:spcBef>
                <a:spcPts val="840"/>
              </a:spcBef>
              <a:spcAft>
                <a:spcPts val="0"/>
              </a:spcAft>
              <a:buSzPts val="3780"/>
              <a:buNone/>
              <a:defRPr sz="4200">
                <a:solidFill>
                  <a:schemeClr val="accent1"/>
                </a:solidFill>
              </a:defRPr>
            </a:lvl1pPr>
            <a:lvl2pPr marL="914400" lvl="1" indent="-228600" algn="l">
              <a:spcBef>
                <a:spcPts val="360"/>
              </a:spcBef>
              <a:spcAft>
                <a:spcPts val="0"/>
              </a:spcAft>
              <a:buSzPts val="162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260"/>
              <a:buNone/>
              <a:defRPr sz="1400">
                <a:solidFill>
                  <a:schemeClr val="lt1"/>
                </a:solidFill>
              </a:defRPr>
            </a:lvl4pPr>
            <a:lvl5pPr marL="2286000" lvl="4" indent="-228600" algn="l">
              <a:spcBef>
                <a:spcPts val="280"/>
              </a:spcBef>
              <a:spcAft>
                <a:spcPts val="0"/>
              </a:spcAft>
              <a:buSzPts val="126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234" name="Google Shape;234;p37"/>
          <p:cNvSpPr>
            <a:spLocks noGrp="1"/>
          </p:cNvSpPr>
          <p:nvPr>
            <p:ph type="pic" idx="2"/>
          </p:nvPr>
        </p:nvSpPr>
        <p:spPr>
          <a:xfrm rot="-336957">
            <a:off x="6974824" y="261016"/>
            <a:ext cx="4578213" cy="4204035"/>
          </a:xfrm>
          <a:prstGeom prst="rect">
            <a:avLst/>
          </a:prstGeom>
          <a:noFill/>
          <a:ln w="177800" cap="sq"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dk2"/>
              </a:buClr>
              <a:buSzPts val="2880"/>
              <a:buFont typeface="Noto Sans Symbols"/>
              <a:buNone/>
              <a:defRPr sz="3200" b="0" i="0" u="none" strike="noStrike" cap="none">
                <a:solidFill>
                  <a:schemeClr val="lt1"/>
                </a:solidFill>
                <a:latin typeface="Century Gothic"/>
                <a:ea typeface="Century Gothic"/>
                <a:cs typeface="Century Gothic"/>
                <a:sym typeface="Century Gothic"/>
              </a:defRPr>
            </a:lvl1pPr>
            <a:lvl2pPr marR="0" lvl="1" algn="l" rtl="0">
              <a:spcBef>
                <a:spcPts val="560"/>
              </a:spcBef>
              <a:spcAft>
                <a:spcPts val="0"/>
              </a:spcAft>
              <a:buClr>
                <a:srgbClr val="939EBE"/>
              </a:buClr>
              <a:buSzPts val="2520"/>
              <a:buFont typeface="Noto Sans Symbols"/>
              <a:buNone/>
              <a:defRPr sz="2800" b="0" i="0" u="none" strike="noStrike" cap="none">
                <a:solidFill>
                  <a:schemeClr val="lt1"/>
                </a:solidFill>
                <a:latin typeface="Century Gothic"/>
                <a:ea typeface="Century Gothic"/>
                <a:cs typeface="Century Gothic"/>
                <a:sym typeface="Century Gothic"/>
              </a:defRPr>
            </a:lvl2pPr>
            <a:lvl3pPr marR="0" lvl="2" algn="l" rtl="0">
              <a:spcBef>
                <a:spcPts val="480"/>
              </a:spcBef>
              <a:spcAft>
                <a:spcPts val="0"/>
              </a:spcAft>
              <a:buClr>
                <a:schemeClr val="dk2"/>
              </a:buClr>
              <a:buSzPts val="2160"/>
              <a:buFont typeface="Noto Sans Symbols"/>
              <a:buNone/>
              <a:defRPr sz="2400" b="0" i="0" u="none" strike="noStrike" cap="none">
                <a:solidFill>
                  <a:schemeClr val="lt1"/>
                </a:solidFill>
                <a:latin typeface="Century Gothic"/>
                <a:ea typeface="Century Gothic"/>
                <a:cs typeface="Century Gothic"/>
                <a:sym typeface="Century Gothic"/>
              </a:defRPr>
            </a:lvl3pPr>
            <a:lvl4pPr marR="0" lvl="3" algn="l" rtl="0">
              <a:spcBef>
                <a:spcPts val="400"/>
              </a:spcBef>
              <a:spcAft>
                <a:spcPts val="0"/>
              </a:spcAft>
              <a:buClr>
                <a:srgbClr val="939EBE"/>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4pPr>
            <a:lvl5pPr marR="0" lvl="4" algn="l" rtl="0">
              <a:spcBef>
                <a:spcPts val="400"/>
              </a:spcBef>
              <a:spcAft>
                <a:spcPts val="0"/>
              </a:spcAft>
              <a:buClr>
                <a:schemeClr val="dk2"/>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9618962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817034" y="582706"/>
            <a:ext cx="10557933" cy="788894"/>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38"/>
          <p:cNvSpPr txBox="1">
            <a:spLocks noGrp="1"/>
          </p:cNvSpPr>
          <p:nvPr>
            <p:ph type="body" idx="1"/>
          </p:nvPr>
        </p:nvSpPr>
        <p:spPr>
          <a:xfrm>
            <a:off x="842683" y="2057401"/>
            <a:ext cx="5151717" cy="4068763"/>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SzPts val="1800"/>
              <a:buChar char="✱"/>
              <a:defRPr sz="2000"/>
            </a:lvl1pPr>
            <a:lvl2pPr marL="914400" lvl="1" indent="-331469" algn="l">
              <a:spcBef>
                <a:spcPts val="600"/>
              </a:spcBef>
              <a:spcAft>
                <a:spcPts val="0"/>
              </a:spcAft>
              <a:buSzPts val="1620"/>
              <a:buChar char="✱"/>
              <a:defRPr sz="18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238" name="Google Shape;238;p38"/>
          <p:cNvSpPr txBox="1">
            <a:spLocks noGrp="1"/>
          </p:cNvSpPr>
          <p:nvPr>
            <p:ph type="body" idx="2"/>
          </p:nvPr>
        </p:nvSpPr>
        <p:spPr>
          <a:xfrm>
            <a:off x="6215528" y="2057401"/>
            <a:ext cx="5157216" cy="4068763"/>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SzPts val="1800"/>
              <a:buChar char="✱"/>
              <a:defRPr sz="2000"/>
            </a:lvl1pPr>
            <a:lvl2pPr marL="914400" lvl="1" indent="-331469" algn="l">
              <a:spcBef>
                <a:spcPts val="600"/>
              </a:spcBef>
              <a:spcAft>
                <a:spcPts val="0"/>
              </a:spcAft>
              <a:buSzPts val="1620"/>
              <a:buChar char="✱"/>
              <a:defRPr sz="18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239" name="Google Shape;239;p38"/>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38"/>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38"/>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618452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817034" y="582706"/>
            <a:ext cx="10557933" cy="788894"/>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accent1"/>
              </a:buClr>
              <a:buSzPts val="4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39"/>
          <p:cNvSpPr txBox="1">
            <a:spLocks noGrp="1"/>
          </p:cNvSpPr>
          <p:nvPr>
            <p:ph type="body" idx="1"/>
          </p:nvPr>
        </p:nvSpPr>
        <p:spPr>
          <a:xfrm>
            <a:off x="847393" y="1546412"/>
            <a:ext cx="5157216" cy="464950"/>
          </a:xfrm>
          <a:prstGeom prst="rect">
            <a:avLst/>
          </a:prstGeom>
          <a:noFill/>
          <a:ln>
            <a:noFill/>
          </a:ln>
        </p:spPr>
        <p:txBody>
          <a:bodyPr spcFirstLastPara="1" wrap="square" lIns="91425" tIns="45700" rIns="91425" bIns="45700" anchor="b" anchorCtr="0">
            <a:noAutofit/>
          </a:bodyPr>
          <a:lstStyle>
            <a:lvl1pPr marL="457200" lvl="0" indent="-228600" algn="ctr">
              <a:spcBef>
                <a:spcPts val="520"/>
              </a:spcBef>
              <a:spcAft>
                <a:spcPts val="0"/>
              </a:spcAft>
              <a:buSzPts val="2340"/>
              <a:buNone/>
              <a:defRPr sz="2600" b="1">
                <a:solidFill>
                  <a:schemeClr val="lt2"/>
                </a:solidFill>
              </a:defRPr>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245" name="Google Shape;245;p39"/>
          <p:cNvSpPr txBox="1">
            <a:spLocks noGrp="1"/>
          </p:cNvSpPr>
          <p:nvPr>
            <p:ph type="body" idx="2"/>
          </p:nvPr>
        </p:nvSpPr>
        <p:spPr>
          <a:xfrm>
            <a:off x="841248" y="2147887"/>
            <a:ext cx="5157216" cy="3951288"/>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SzPts val="1800"/>
              <a:buChar char="✱"/>
              <a:defRPr sz="2000"/>
            </a:lvl1pPr>
            <a:lvl2pPr marL="914400" lvl="1" indent="-331469" algn="l">
              <a:spcBef>
                <a:spcPts val="600"/>
              </a:spcBef>
              <a:spcAft>
                <a:spcPts val="0"/>
              </a:spcAft>
              <a:buSzPts val="1620"/>
              <a:buChar char="✱"/>
              <a:defRPr sz="18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246" name="Google Shape;246;p39"/>
          <p:cNvSpPr txBox="1">
            <a:spLocks noGrp="1"/>
          </p:cNvSpPr>
          <p:nvPr>
            <p:ph type="body" idx="3"/>
          </p:nvPr>
        </p:nvSpPr>
        <p:spPr>
          <a:xfrm>
            <a:off x="6217751" y="1545018"/>
            <a:ext cx="5157216" cy="466344"/>
          </a:xfrm>
          <a:prstGeom prst="rect">
            <a:avLst/>
          </a:prstGeom>
          <a:noFill/>
          <a:ln>
            <a:noFill/>
          </a:ln>
        </p:spPr>
        <p:txBody>
          <a:bodyPr spcFirstLastPara="1" wrap="square" lIns="91425" tIns="45700" rIns="91425" bIns="45700" anchor="b" anchorCtr="0">
            <a:noAutofit/>
          </a:bodyPr>
          <a:lstStyle>
            <a:lvl1pPr marL="457200" lvl="0" indent="-228600" algn="ctr">
              <a:spcBef>
                <a:spcPts val="520"/>
              </a:spcBef>
              <a:spcAft>
                <a:spcPts val="0"/>
              </a:spcAft>
              <a:buSzPts val="2340"/>
              <a:buNone/>
              <a:defRPr sz="2600" b="1">
                <a:solidFill>
                  <a:schemeClr val="lt2"/>
                </a:solidFill>
              </a:defRPr>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247" name="Google Shape;247;p39"/>
          <p:cNvSpPr txBox="1">
            <a:spLocks noGrp="1"/>
          </p:cNvSpPr>
          <p:nvPr>
            <p:ph type="body" idx="4"/>
          </p:nvPr>
        </p:nvSpPr>
        <p:spPr>
          <a:xfrm>
            <a:off x="6217751" y="2147887"/>
            <a:ext cx="5157216" cy="3951288"/>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SzPts val="1800"/>
              <a:buChar char="✱"/>
              <a:defRPr sz="2000"/>
            </a:lvl1pPr>
            <a:lvl2pPr marL="914400" lvl="1" indent="-331469" algn="l">
              <a:spcBef>
                <a:spcPts val="600"/>
              </a:spcBef>
              <a:spcAft>
                <a:spcPts val="0"/>
              </a:spcAft>
              <a:buSzPts val="1620"/>
              <a:buChar char="✱"/>
              <a:defRPr sz="18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248" name="Google Shape;248;p39"/>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9"/>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9"/>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
        <p:nvSpPr>
          <p:cNvPr id="251" name="Google Shape;251;p39"/>
          <p:cNvSpPr/>
          <p:nvPr/>
        </p:nvSpPr>
        <p:spPr>
          <a:xfrm flipH="1">
            <a:off x="6098988" y="1694516"/>
            <a:ext cx="24384" cy="4389120"/>
          </a:xfrm>
          <a:prstGeom prst="rect">
            <a:avLst/>
          </a:prstGeom>
          <a:gradFill>
            <a:gsLst>
              <a:gs pos="0">
                <a:srgbClr val="5F7090"/>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Times New Roman"/>
              <a:ea typeface="Times New Roman"/>
              <a:cs typeface="Times New Roman"/>
              <a:sym typeface="Times New Roman"/>
            </a:endParaRPr>
          </a:p>
        </p:txBody>
      </p:sp>
      <p:sp>
        <p:nvSpPr>
          <p:cNvPr id="252" name="Google Shape;252;p39"/>
          <p:cNvSpPr/>
          <p:nvPr/>
        </p:nvSpPr>
        <p:spPr>
          <a:xfrm flipH="1">
            <a:off x="6098988" y="1694516"/>
            <a:ext cx="24384" cy="4389120"/>
          </a:xfrm>
          <a:prstGeom prst="rect">
            <a:avLst/>
          </a:prstGeom>
          <a:gradFill>
            <a:gsLst>
              <a:gs pos="0">
                <a:srgbClr val="5F7090"/>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Times New Roman"/>
              <a:ea typeface="Times New Roman"/>
              <a:cs typeface="Times New Roman"/>
              <a:sym typeface="Times New Roman"/>
            </a:endParaRPr>
          </a:p>
        </p:txBody>
      </p:sp>
      <p:sp>
        <p:nvSpPr>
          <p:cNvPr id="253" name="Google Shape;253;p39"/>
          <p:cNvSpPr/>
          <p:nvPr/>
        </p:nvSpPr>
        <p:spPr>
          <a:xfrm flipH="1">
            <a:off x="6098988" y="1694516"/>
            <a:ext cx="24384" cy="4389120"/>
          </a:xfrm>
          <a:prstGeom prst="rect">
            <a:avLst/>
          </a:prstGeom>
          <a:gradFill>
            <a:gsLst>
              <a:gs pos="0">
                <a:srgbClr val="5F7090"/>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Times New Roman"/>
              <a:ea typeface="Times New Roman"/>
              <a:cs typeface="Times New Roman"/>
              <a:sym typeface="Times New Roman"/>
            </a:endParaRPr>
          </a:p>
        </p:txBody>
      </p:sp>
      <p:sp>
        <p:nvSpPr>
          <p:cNvPr id="254" name="Google Shape;254;p39"/>
          <p:cNvSpPr/>
          <p:nvPr/>
        </p:nvSpPr>
        <p:spPr>
          <a:xfrm flipH="1">
            <a:off x="6098988" y="1694516"/>
            <a:ext cx="24384" cy="4389120"/>
          </a:xfrm>
          <a:prstGeom prst="rect">
            <a:avLst/>
          </a:prstGeom>
          <a:gradFill>
            <a:gsLst>
              <a:gs pos="0">
                <a:srgbClr val="5F7090"/>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7201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817034" y="582706"/>
            <a:ext cx="10557933" cy="788894"/>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40"/>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40"/>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40"/>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1271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842433" y="1720103"/>
            <a:ext cx="4876800" cy="11620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3600"/>
              <a:buFont typeface="Century Gothic"/>
              <a:buNone/>
              <a:defRPr sz="3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41"/>
          <p:cNvSpPr txBox="1">
            <a:spLocks noGrp="1"/>
          </p:cNvSpPr>
          <p:nvPr>
            <p:ph type="body" idx="1"/>
          </p:nvPr>
        </p:nvSpPr>
        <p:spPr>
          <a:xfrm>
            <a:off x="6256867" y="658906"/>
            <a:ext cx="5092451" cy="5467258"/>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SzPts val="1800"/>
              <a:buChar char="✱"/>
              <a:defRPr sz="2000"/>
            </a:lvl1pPr>
            <a:lvl2pPr marL="914400" lvl="1" indent="-331469" algn="l">
              <a:spcBef>
                <a:spcPts val="600"/>
              </a:spcBef>
              <a:spcAft>
                <a:spcPts val="0"/>
              </a:spcAft>
              <a:buSzPts val="1620"/>
              <a:buChar char="✱"/>
              <a:defRPr sz="1800"/>
            </a:lvl2pPr>
            <a:lvl3pPr marL="1371600" lvl="2" indent="-331469" algn="l">
              <a:spcBef>
                <a:spcPts val="600"/>
              </a:spcBef>
              <a:spcAft>
                <a:spcPts val="0"/>
              </a:spcAft>
              <a:buSzPts val="1620"/>
              <a:buChar char="✱"/>
              <a:defRPr sz="1800"/>
            </a:lvl3pPr>
            <a:lvl4pPr marL="1828800" lvl="3" indent="-331469" algn="l">
              <a:spcBef>
                <a:spcPts val="600"/>
              </a:spcBef>
              <a:spcAft>
                <a:spcPts val="0"/>
              </a:spcAft>
              <a:buSzPts val="1620"/>
              <a:buChar char="✱"/>
              <a:defRPr sz="1800"/>
            </a:lvl4pPr>
            <a:lvl5pPr marL="2286000" lvl="4" indent="-331470" algn="l">
              <a:spcBef>
                <a:spcPts val="600"/>
              </a:spcBef>
              <a:spcAft>
                <a:spcPts val="0"/>
              </a:spcAft>
              <a:buSzPts val="1620"/>
              <a:buChar char="✱"/>
              <a:defRPr sz="18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263" name="Google Shape;263;p41"/>
          <p:cNvSpPr txBox="1">
            <a:spLocks noGrp="1"/>
          </p:cNvSpPr>
          <p:nvPr>
            <p:ph type="body" idx="2"/>
          </p:nvPr>
        </p:nvSpPr>
        <p:spPr>
          <a:xfrm>
            <a:off x="842433" y="2877671"/>
            <a:ext cx="4876800" cy="2339788"/>
          </a:xfrm>
          <a:prstGeom prst="rect">
            <a:avLst/>
          </a:prstGeom>
          <a:noFill/>
          <a:ln>
            <a:noFill/>
          </a:ln>
        </p:spPr>
        <p:txBody>
          <a:bodyPr spcFirstLastPara="1" wrap="square" lIns="91425" tIns="45700" rIns="91425" bIns="45700" anchor="t" anchorCtr="0">
            <a:noAutofit/>
          </a:bodyPr>
          <a:lstStyle>
            <a:lvl1pPr marL="457200" lvl="0" indent="-228600" algn="ctr">
              <a:spcBef>
                <a:spcPts val="360"/>
              </a:spcBef>
              <a:spcAft>
                <a:spcPts val="0"/>
              </a:spcAft>
              <a:buSzPts val="1620"/>
              <a:buNone/>
              <a:defRPr sz="18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810"/>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264" name="Google Shape;264;p41"/>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41"/>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41"/>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5170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842431" y="1227427"/>
            <a:ext cx="48768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600"/>
              <a:buFont typeface="Century Gothic"/>
              <a:buNone/>
              <a:defRPr sz="3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42"/>
          <p:cNvSpPr>
            <a:spLocks noGrp="1"/>
          </p:cNvSpPr>
          <p:nvPr>
            <p:ph type="pic" idx="2"/>
          </p:nvPr>
        </p:nvSpPr>
        <p:spPr>
          <a:xfrm rot="194096">
            <a:off x="6460471" y="975802"/>
            <a:ext cx="4662093" cy="4747249"/>
          </a:xfrm>
          <a:prstGeom prst="rect">
            <a:avLst/>
          </a:prstGeom>
          <a:noFill/>
          <a:ln w="177800" cap="sq"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dk2"/>
              </a:buClr>
              <a:buSzPts val="2880"/>
              <a:buFont typeface="Noto Sans Symbols"/>
              <a:buNone/>
              <a:defRPr sz="3200" b="0" i="0" u="none" strike="noStrike" cap="none">
                <a:solidFill>
                  <a:schemeClr val="lt1"/>
                </a:solidFill>
                <a:latin typeface="Century Gothic"/>
                <a:ea typeface="Century Gothic"/>
                <a:cs typeface="Century Gothic"/>
                <a:sym typeface="Century Gothic"/>
              </a:defRPr>
            </a:lvl1pPr>
            <a:lvl2pPr marR="0" lvl="1" algn="l" rtl="0">
              <a:spcBef>
                <a:spcPts val="560"/>
              </a:spcBef>
              <a:spcAft>
                <a:spcPts val="0"/>
              </a:spcAft>
              <a:buClr>
                <a:srgbClr val="939EBE"/>
              </a:buClr>
              <a:buSzPts val="2520"/>
              <a:buFont typeface="Noto Sans Symbols"/>
              <a:buNone/>
              <a:defRPr sz="2800" b="0" i="0" u="none" strike="noStrike" cap="none">
                <a:solidFill>
                  <a:schemeClr val="lt1"/>
                </a:solidFill>
                <a:latin typeface="Century Gothic"/>
                <a:ea typeface="Century Gothic"/>
                <a:cs typeface="Century Gothic"/>
                <a:sym typeface="Century Gothic"/>
              </a:defRPr>
            </a:lvl2pPr>
            <a:lvl3pPr marR="0" lvl="2" algn="l" rtl="0">
              <a:spcBef>
                <a:spcPts val="480"/>
              </a:spcBef>
              <a:spcAft>
                <a:spcPts val="0"/>
              </a:spcAft>
              <a:buClr>
                <a:schemeClr val="dk2"/>
              </a:buClr>
              <a:buSzPts val="2160"/>
              <a:buFont typeface="Noto Sans Symbols"/>
              <a:buNone/>
              <a:defRPr sz="2400" b="0" i="0" u="none" strike="noStrike" cap="none">
                <a:solidFill>
                  <a:schemeClr val="lt1"/>
                </a:solidFill>
                <a:latin typeface="Century Gothic"/>
                <a:ea typeface="Century Gothic"/>
                <a:cs typeface="Century Gothic"/>
                <a:sym typeface="Century Gothic"/>
              </a:defRPr>
            </a:lvl3pPr>
            <a:lvl4pPr marR="0" lvl="3" algn="l" rtl="0">
              <a:spcBef>
                <a:spcPts val="400"/>
              </a:spcBef>
              <a:spcAft>
                <a:spcPts val="0"/>
              </a:spcAft>
              <a:buClr>
                <a:srgbClr val="939EBE"/>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4pPr>
            <a:lvl5pPr marR="0" lvl="4" algn="l" rtl="0">
              <a:spcBef>
                <a:spcPts val="400"/>
              </a:spcBef>
              <a:spcAft>
                <a:spcPts val="0"/>
              </a:spcAft>
              <a:buClr>
                <a:schemeClr val="dk2"/>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270" name="Google Shape;270;p42"/>
          <p:cNvSpPr txBox="1">
            <a:spLocks noGrp="1"/>
          </p:cNvSpPr>
          <p:nvPr>
            <p:ph type="body" idx="1"/>
          </p:nvPr>
        </p:nvSpPr>
        <p:spPr>
          <a:xfrm>
            <a:off x="842431" y="1799793"/>
            <a:ext cx="4876800" cy="3991408"/>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620"/>
              <a:buNone/>
              <a:defRPr sz="18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810"/>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271" name="Google Shape;271;p42"/>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2"/>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42"/>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3377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842682" y="4329954"/>
            <a:ext cx="10542868" cy="9278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43"/>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3"/>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3"/>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
        <p:nvSpPr>
          <p:cNvPr id="279" name="Google Shape;279;p43"/>
          <p:cNvSpPr txBox="1">
            <a:spLocks noGrp="1"/>
          </p:cNvSpPr>
          <p:nvPr>
            <p:ph type="body" idx="1"/>
          </p:nvPr>
        </p:nvSpPr>
        <p:spPr>
          <a:xfrm>
            <a:off x="845595" y="5257800"/>
            <a:ext cx="10539933" cy="9906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620"/>
              <a:buNone/>
              <a:defRPr sz="1800"/>
            </a:lvl1pPr>
            <a:lvl2pPr marL="914400" lvl="1" indent="-228600" algn="l">
              <a:spcBef>
                <a:spcPts val="360"/>
              </a:spcBef>
              <a:spcAft>
                <a:spcPts val="0"/>
              </a:spcAft>
              <a:buSzPts val="1620"/>
              <a:buNone/>
              <a:defRPr sz="1800"/>
            </a:lvl2pPr>
            <a:lvl3pPr marL="1371600" lvl="2" indent="-228600" algn="l">
              <a:spcBef>
                <a:spcPts val="360"/>
              </a:spcBef>
              <a:spcAft>
                <a:spcPts val="0"/>
              </a:spcAft>
              <a:buSzPts val="1620"/>
              <a:buNone/>
              <a:defRPr sz="1800"/>
            </a:lvl3pPr>
            <a:lvl4pPr marL="1828800" lvl="3" indent="-228600" algn="l">
              <a:spcBef>
                <a:spcPts val="360"/>
              </a:spcBef>
              <a:spcAft>
                <a:spcPts val="0"/>
              </a:spcAft>
              <a:buSzPts val="1620"/>
              <a:buNone/>
              <a:defRPr sz="1800"/>
            </a:lvl4pPr>
            <a:lvl5pPr marL="2286000" lvl="4" indent="-228600" algn="l">
              <a:spcBef>
                <a:spcPts val="360"/>
              </a:spcBef>
              <a:spcAft>
                <a:spcPts val="0"/>
              </a:spcAft>
              <a:buSzPts val="1620"/>
              <a:buNone/>
              <a:defRPr sz="18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0" name="Google Shape;280;p43"/>
          <p:cNvSpPr>
            <a:spLocks noGrp="1"/>
          </p:cNvSpPr>
          <p:nvPr>
            <p:ph type="pic" idx="2"/>
          </p:nvPr>
        </p:nvSpPr>
        <p:spPr>
          <a:xfrm rot="319004">
            <a:off x="2767957" y="741009"/>
            <a:ext cx="6552483" cy="3240064"/>
          </a:xfrm>
          <a:prstGeom prst="rect">
            <a:avLst/>
          </a:prstGeom>
          <a:noFill/>
          <a:ln w="177800" cap="sq"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dk2"/>
              </a:buClr>
              <a:buSzPts val="2880"/>
              <a:buFont typeface="Noto Sans Symbols"/>
              <a:buNone/>
              <a:defRPr sz="3200" b="0" i="0" u="none" strike="noStrike" cap="none">
                <a:solidFill>
                  <a:schemeClr val="lt1"/>
                </a:solidFill>
                <a:latin typeface="Century Gothic"/>
                <a:ea typeface="Century Gothic"/>
                <a:cs typeface="Century Gothic"/>
                <a:sym typeface="Century Gothic"/>
              </a:defRPr>
            </a:lvl1pPr>
            <a:lvl2pPr marR="0" lvl="1" algn="l" rtl="0">
              <a:spcBef>
                <a:spcPts val="560"/>
              </a:spcBef>
              <a:spcAft>
                <a:spcPts val="0"/>
              </a:spcAft>
              <a:buClr>
                <a:srgbClr val="939EBE"/>
              </a:buClr>
              <a:buSzPts val="2520"/>
              <a:buFont typeface="Noto Sans Symbols"/>
              <a:buNone/>
              <a:defRPr sz="2800" b="0" i="0" u="none" strike="noStrike" cap="none">
                <a:solidFill>
                  <a:schemeClr val="lt1"/>
                </a:solidFill>
                <a:latin typeface="Century Gothic"/>
                <a:ea typeface="Century Gothic"/>
                <a:cs typeface="Century Gothic"/>
                <a:sym typeface="Century Gothic"/>
              </a:defRPr>
            </a:lvl2pPr>
            <a:lvl3pPr marR="0" lvl="2" algn="l" rtl="0">
              <a:spcBef>
                <a:spcPts val="480"/>
              </a:spcBef>
              <a:spcAft>
                <a:spcPts val="0"/>
              </a:spcAft>
              <a:buClr>
                <a:schemeClr val="dk2"/>
              </a:buClr>
              <a:buSzPts val="2160"/>
              <a:buFont typeface="Noto Sans Symbols"/>
              <a:buNone/>
              <a:defRPr sz="2400" b="0" i="0" u="none" strike="noStrike" cap="none">
                <a:solidFill>
                  <a:schemeClr val="lt1"/>
                </a:solidFill>
                <a:latin typeface="Century Gothic"/>
                <a:ea typeface="Century Gothic"/>
                <a:cs typeface="Century Gothic"/>
                <a:sym typeface="Century Gothic"/>
              </a:defRPr>
            </a:lvl3pPr>
            <a:lvl4pPr marR="0" lvl="3" algn="l" rtl="0">
              <a:spcBef>
                <a:spcPts val="400"/>
              </a:spcBef>
              <a:spcAft>
                <a:spcPts val="0"/>
              </a:spcAft>
              <a:buClr>
                <a:srgbClr val="939EBE"/>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4pPr>
            <a:lvl5pPr marR="0" lvl="4" algn="l" rtl="0">
              <a:spcBef>
                <a:spcPts val="400"/>
              </a:spcBef>
              <a:spcAft>
                <a:spcPts val="0"/>
              </a:spcAft>
              <a:buClr>
                <a:schemeClr val="dk2"/>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7834211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 Pictures with Caption">
  <p:cSld name="2 Pictures with Caption">
    <p:spTree>
      <p:nvGrpSpPr>
        <p:cNvPr id="1" name="Shape 281"/>
        <p:cNvGrpSpPr/>
        <p:nvPr/>
      </p:nvGrpSpPr>
      <p:grpSpPr>
        <a:xfrm>
          <a:off x="0" y="0"/>
          <a:ext cx="0" cy="0"/>
          <a:chOff x="0" y="0"/>
          <a:chExt cx="0" cy="0"/>
        </a:xfrm>
      </p:grpSpPr>
      <p:sp>
        <p:nvSpPr>
          <p:cNvPr id="282" name="Google Shape;282;p44"/>
          <p:cNvSpPr>
            <a:spLocks noGrp="1"/>
          </p:cNvSpPr>
          <p:nvPr>
            <p:ph type="pic" idx="2"/>
          </p:nvPr>
        </p:nvSpPr>
        <p:spPr>
          <a:xfrm rot="-253276">
            <a:off x="581383" y="494284"/>
            <a:ext cx="6217920" cy="3030003"/>
          </a:xfrm>
          <a:prstGeom prst="rect">
            <a:avLst/>
          </a:prstGeom>
          <a:noFill/>
          <a:ln w="177800" cap="sq"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dk2"/>
              </a:buClr>
              <a:buSzPts val="2880"/>
              <a:buFont typeface="Noto Sans Symbols"/>
              <a:buNone/>
              <a:defRPr sz="3200" b="0" i="0" u="none" strike="noStrike" cap="none">
                <a:solidFill>
                  <a:schemeClr val="lt1"/>
                </a:solidFill>
                <a:latin typeface="Century Gothic"/>
                <a:ea typeface="Century Gothic"/>
                <a:cs typeface="Century Gothic"/>
                <a:sym typeface="Century Gothic"/>
              </a:defRPr>
            </a:lvl1pPr>
            <a:lvl2pPr marR="0" lvl="1" algn="l" rtl="0">
              <a:spcBef>
                <a:spcPts val="560"/>
              </a:spcBef>
              <a:spcAft>
                <a:spcPts val="0"/>
              </a:spcAft>
              <a:buClr>
                <a:srgbClr val="939EBE"/>
              </a:buClr>
              <a:buSzPts val="2520"/>
              <a:buFont typeface="Noto Sans Symbols"/>
              <a:buNone/>
              <a:defRPr sz="2800" b="0" i="0" u="none" strike="noStrike" cap="none">
                <a:solidFill>
                  <a:schemeClr val="lt1"/>
                </a:solidFill>
                <a:latin typeface="Century Gothic"/>
                <a:ea typeface="Century Gothic"/>
                <a:cs typeface="Century Gothic"/>
                <a:sym typeface="Century Gothic"/>
              </a:defRPr>
            </a:lvl2pPr>
            <a:lvl3pPr marR="0" lvl="2" algn="l" rtl="0">
              <a:spcBef>
                <a:spcPts val="480"/>
              </a:spcBef>
              <a:spcAft>
                <a:spcPts val="0"/>
              </a:spcAft>
              <a:buClr>
                <a:schemeClr val="dk2"/>
              </a:buClr>
              <a:buSzPts val="2160"/>
              <a:buFont typeface="Noto Sans Symbols"/>
              <a:buNone/>
              <a:defRPr sz="2400" b="0" i="0" u="none" strike="noStrike" cap="none">
                <a:solidFill>
                  <a:schemeClr val="lt1"/>
                </a:solidFill>
                <a:latin typeface="Century Gothic"/>
                <a:ea typeface="Century Gothic"/>
                <a:cs typeface="Century Gothic"/>
                <a:sym typeface="Century Gothic"/>
              </a:defRPr>
            </a:lvl3pPr>
            <a:lvl4pPr marR="0" lvl="3" algn="l" rtl="0">
              <a:spcBef>
                <a:spcPts val="400"/>
              </a:spcBef>
              <a:spcAft>
                <a:spcPts val="0"/>
              </a:spcAft>
              <a:buClr>
                <a:srgbClr val="939EBE"/>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4pPr>
            <a:lvl5pPr marR="0" lvl="4" algn="l" rtl="0">
              <a:spcBef>
                <a:spcPts val="400"/>
              </a:spcBef>
              <a:spcAft>
                <a:spcPts val="0"/>
              </a:spcAft>
              <a:buClr>
                <a:schemeClr val="dk2"/>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283" name="Google Shape;283;p44"/>
          <p:cNvSpPr txBox="1">
            <a:spLocks noGrp="1"/>
          </p:cNvSpPr>
          <p:nvPr>
            <p:ph type="title"/>
          </p:nvPr>
        </p:nvSpPr>
        <p:spPr>
          <a:xfrm>
            <a:off x="842682" y="4329954"/>
            <a:ext cx="10542868" cy="9278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44"/>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44"/>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44"/>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
        <p:nvSpPr>
          <p:cNvPr id="287" name="Google Shape;287;p44"/>
          <p:cNvSpPr txBox="1">
            <a:spLocks noGrp="1"/>
          </p:cNvSpPr>
          <p:nvPr>
            <p:ph type="body" idx="1"/>
          </p:nvPr>
        </p:nvSpPr>
        <p:spPr>
          <a:xfrm>
            <a:off x="845595" y="5257800"/>
            <a:ext cx="10539933" cy="9906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620"/>
              <a:buNone/>
              <a:defRPr sz="1800"/>
            </a:lvl1pPr>
            <a:lvl2pPr marL="914400" lvl="1" indent="-228600" algn="l">
              <a:spcBef>
                <a:spcPts val="360"/>
              </a:spcBef>
              <a:spcAft>
                <a:spcPts val="0"/>
              </a:spcAft>
              <a:buSzPts val="1620"/>
              <a:buNone/>
              <a:defRPr sz="1800"/>
            </a:lvl2pPr>
            <a:lvl3pPr marL="1371600" lvl="2" indent="-228600" algn="l">
              <a:spcBef>
                <a:spcPts val="360"/>
              </a:spcBef>
              <a:spcAft>
                <a:spcPts val="0"/>
              </a:spcAft>
              <a:buSzPts val="1620"/>
              <a:buNone/>
              <a:defRPr sz="1800"/>
            </a:lvl3pPr>
            <a:lvl4pPr marL="1828800" lvl="3" indent="-228600" algn="l">
              <a:spcBef>
                <a:spcPts val="360"/>
              </a:spcBef>
              <a:spcAft>
                <a:spcPts val="0"/>
              </a:spcAft>
              <a:buSzPts val="1620"/>
              <a:buNone/>
              <a:defRPr sz="1800"/>
            </a:lvl4pPr>
            <a:lvl5pPr marL="2286000" lvl="4" indent="-228600" algn="l">
              <a:spcBef>
                <a:spcPts val="360"/>
              </a:spcBef>
              <a:spcAft>
                <a:spcPts val="0"/>
              </a:spcAft>
              <a:buSzPts val="1620"/>
              <a:buNone/>
              <a:defRPr sz="18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8" name="Google Shape;288;p44"/>
          <p:cNvSpPr>
            <a:spLocks noGrp="1"/>
          </p:cNvSpPr>
          <p:nvPr>
            <p:ph type="pic" idx="3"/>
          </p:nvPr>
        </p:nvSpPr>
        <p:spPr>
          <a:xfrm rot="152337">
            <a:off x="5491436" y="735554"/>
            <a:ext cx="6217920" cy="3030003"/>
          </a:xfrm>
          <a:prstGeom prst="rect">
            <a:avLst/>
          </a:prstGeom>
          <a:noFill/>
          <a:ln w="177800" cap="sq"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dk2"/>
              </a:buClr>
              <a:buSzPts val="2880"/>
              <a:buFont typeface="Noto Sans Symbols"/>
              <a:buNone/>
              <a:defRPr sz="3200" b="0" i="0" u="none" strike="noStrike" cap="none">
                <a:solidFill>
                  <a:schemeClr val="lt1"/>
                </a:solidFill>
                <a:latin typeface="Century Gothic"/>
                <a:ea typeface="Century Gothic"/>
                <a:cs typeface="Century Gothic"/>
                <a:sym typeface="Century Gothic"/>
              </a:defRPr>
            </a:lvl1pPr>
            <a:lvl2pPr marR="0" lvl="1" algn="l" rtl="0">
              <a:spcBef>
                <a:spcPts val="560"/>
              </a:spcBef>
              <a:spcAft>
                <a:spcPts val="0"/>
              </a:spcAft>
              <a:buClr>
                <a:srgbClr val="939EBE"/>
              </a:buClr>
              <a:buSzPts val="2520"/>
              <a:buFont typeface="Noto Sans Symbols"/>
              <a:buNone/>
              <a:defRPr sz="2800" b="0" i="0" u="none" strike="noStrike" cap="none">
                <a:solidFill>
                  <a:schemeClr val="lt1"/>
                </a:solidFill>
                <a:latin typeface="Century Gothic"/>
                <a:ea typeface="Century Gothic"/>
                <a:cs typeface="Century Gothic"/>
                <a:sym typeface="Century Gothic"/>
              </a:defRPr>
            </a:lvl2pPr>
            <a:lvl3pPr marR="0" lvl="2" algn="l" rtl="0">
              <a:spcBef>
                <a:spcPts val="480"/>
              </a:spcBef>
              <a:spcAft>
                <a:spcPts val="0"/>
              </a:spcAft>
              <a:buClr>
                <a:schemeClr val="dk2"/>
              </a:buClr>
              <a:buSzPts val="2160"/>
              <a:buFont typeface="Noto Sans Symbols"/>
              <a:buNone/>
              <a:defRPr sz="2400" b="0" i="0" u="none" strike="noStrike" cap="none">
                <a:solidFill>
                  <a:schemeClr val="lt1"/>
                </a:solidFill>
                <a:latin typeface="Century Gothic"/>
                <a:ea typeface="Century Gothic"/>
                <a:cs typeface="Century Gothic"/>
                <a:sym typeface="Century Gothic"/>
              </a:defRPr>
            </a:lvl3pPr>
            <a:lvl4pPr marR="0" lvl="3" algn="l" rtl="0">
              <a:spcBef>
                <a:spcPts val="400"/>
              </a:spcBef>
              <a:spcAft>
                <a:spcPts val="0"/>
              </a:spcAft>
              <a:buClr>
                <a:srgbClr val="939EBE"/>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4pPr>
            <a:lvl5pPr marR="0" lvl="4" algn="l" rtl="0">
              <a:spcBef>
                <a:spcPts val="400"/>
              </a:spcBef>
              <a:spcAft>
                <a:spcPts val="0"/>
              </a:spcAft>
              <a:buClr>
                <a:schemeClr val="dk2"/>
              </a:buClr>
              <a:buSzPts val="1800"/>
              <a:buFont typeface="Noto Sans Symbols"/>
              <a:buNone/>
              <a:defRPr sz="2000" b="0" i="0" u="none" strike="noStrike" cap="none">
                <a:solidFill>
                  <a:schemeClr val="lt1"/>
                </a:solidFill>
                <a:latin typeface="Century Gothic"/>
                <a:ea typeface="Century Gothic"/>
                <a:cs typeface="Century Gothic"/>
                <a:sym typeface="Century Gothic"/>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4880066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817034" y="582706"/>
            <a:ext cx="10557933" cy="788894"/>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45"/>
          <p:cNvSpPr txBox="1">
            <a:spLocks noGrp="1"/>
          </p:cNvSpPr>
          <p:nvPr>
            <p:ph type="body" idx="1"/>
          </p:nvPr>
        </p:nvSpPr>
        <p:spPr>
          <a:xfrm rot="5400000">
            <a:off x="4055270" y="-692758"/>
            <a:ext cx="4081463" cy="9556379"/>
          </a:xfrm>
          <a:prstGeom prst="rect">
            <a:avLst/>
          </a:prstGeom>
          <a:noFill/>
          <a:ln>
            <a:noFill/>
          </a:ln>
        </p:spPr>
        <p:txBody>
          <a:bodyPr spcFirstLastPara="1" wrap="square" lIns="91425" tIns="45700" rIns="91425" bIns="45700" anchor="t" anchorCtr="0">
            <a:noAutofit/>
          </a:bodyPr>
          <a:lstStyle>
            <a:lvl1pPr marL="457200" lvl="0" indent="-354330" algn="l">
              <a:spcBef>
                <a:spcPts val="2000"/>
              </a:spcBef>
              <a:spcAft>
                <a:spcPts val="0"/>
              </a:spcAft>
              <a:buSzPts val="1980"/>
              <a:buChar char="✱"/>
              <a:defRPr/>
            </a:lvl1pPr>
            <a:lvl2pPr marL="914400" lvl="1" indent="-342900" algn="l">
              <a:spcBef>
                <a:spcPts val="600"/>
              </a:spcBef>
              <a:spcAft>
                <a:spcPts val="0"/>
              </a:spcAft>
              <a:buSzPts val="1800"/>
              <a:buChar char="✱"/>
              <a:defRPr/>
            </a:lvl2pPr>
            <a:lvl3pPr marL="1371600" lvl="2" indent="-331469" algn="l">
              <a:spcBef>
                <a:spcPts val="600"/>
              </a:spcBef>
              <a:spcAft>
                <a:spcPts val="0"/>
              </a:spcAft>
              <a:buSzPts val="1620"/>
              <a:buChar char="✱"/>
              <a:defRPr/>
            </a:lvl3pPr>
            <a:lvl4pPr marL="1828800" lvl="3" indent="-331469" algn="l">
              <a:spcBef>
                <a:spcPts val="600"/>
              </a:spcBef>
              <a:spcAft>
                <a:spcPts val="0"/>
              </a:spcAft>
              <a:buSzPts val="1620"/>
              <a:buChar char="✱"/>
              <a:defRPr/>
            </a:lvl4pPr>
            <a:lvl5pPr marL="2286000" lvl="4" indent="-331470" algn="l">
              <a:spcBef>
                <a:spcPts val="600"/>
              </a:spcBef>
              <a:spcAft>
                <a:spcPts val="0"/>
              </a:spcAft>
              <a:buSzPts val="162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2" name="Google Shape;292;p45"/>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45"/>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45"/>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250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58E910-CFC7-480D-AC58-E4E229049975}" type="slidenum">
              <a:rPr lang="en-US"/>
              <a:pPr>
                <a:defRPr/>
              </a:pPr>
              <a:t>‹#›</a:t>
            </a:fld>
            <a:endParaRPr lang="en-US"/>
          </a:p>
        </p:txBody>
      </p:sp>
    </p:spTree>
    <p:extLst>
      <p:ext uri="{BB962C8B-B14F-4D97-AF65-F5344CB8AC3E}">
        <p14:creationId xmlns:p14="http://schemas.microsoft.com/office/powerpoint/2010/main" val="6202795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95"/>
        <p:cNvGrpSpPr/>
        <p:nvPr/>
      </p:nvGrpSpPr>
      <p:grpSpPr>
        <a:xfrm>
          <a:off x="0" y="0"/>
          <a:ext cx="0" cy="0"/>
          <a:chOff x="0" y="0"/>
          <a:chExt cx="0" cy="0"/>
        </a:xfrm>
      </p:grpSpPr>
      <p:sp>
        <p:nvSpPr>
          <p:cNvPr id="296" name="Google Shape;296;p46"/>
          <p:cNvSpPr txBox="1">
            <a:spLocks noGrp="1"/>
          </p:cNvSpPr>
          <p:nvPr>
            <p:ph type="title"/>
          </p:nvPr>
        </p:nvSpPr>
        <p:spPr>
          <a:xfrm rot="5400000">
            <a:off x="8147872" y="2901129"/>
            <a:ext cx="5440680" cy="1010024"/>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46"/>
          <p:cNvSpPr txBox="1">
            <a:spLocks noGrp="1"/>
          </p:cNvSpPr>
          <p:nvPr>
            <p:ph type="body" idx="1"/>
          </p:nvPr>
        </p:nvSpPr>
        <p:spPr>
          <a:xfrm rot="5400000">
            <a:off x="2496184" y="-967950"/>
            <a:ext cx="5440680" cy="8748183"/>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8" name="Google Shape;298;p46"/>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6"/>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46"/>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D9AB3"/>
                </a:solidFill>
              </a:defRPr>
            </a:lvl1pPr>
            <a:lvl2pPr marL="0" lvl="1" indent="0" algn="r">
              <a:spcBef>
                <a:spcPts val="0"/>
              </a:spcBef>
              <a:spcAft>
                <a:spcPts val="0"/>
              </a:spcAft>
              <a:buNone/>
              <a:defRPr>
                <a:solidFill>
                  <a:srgbClr val="8D9AB3"/>
                </a:solidFill>
              </a:defRPr>
            </a:lvl2pPr>
            <a:lvl3pPr marL="0" lvl="2" indent="0" algn="r">
              <a:spcBef>
                <a:spcPts val="0"/>
              </a:spcBef>
              <a:spcAft>
                <a:spcPts val="0"/>
              </a:spcAft>
              <a:buNone/>
              <a:defRPr>
                <a:solidFill>
                  <a:srgbClr val="8D9AB3"/>
                </a:solidFill>
              </a:defRPr>
            </a:lvl3pPr>
            <a:lvl4pPr marL="0" lvl="3" indent="0" algn="r">
              <a:spcBef>
                <a:spcPts val="0"/>
              </a:spcBef>
              <a:spcAft>
                <a:spcPts val="0"/>
              </a:spcAft>
              <a:buNone/>
              <a:defRPr>
                <a:solidFill>
                  <a:srgbClr val="8D9AB3"/>
                </a:solidFill>
              </a:defRPr>
            </a:lvl4pPr>
            <a:lvl5pPr marL="0" lvl="4" indent="0" algn="r">
              <a:spcBef>
                <a:spcPts val="0"/>
              </a:spcBef>
              <a:spcAft>
                <a:spcPts val="0"/>
              </a:spcAft>
              <a:buNone/>
              <a:defRPr>
                <a:solidFill>
                  <a:srgbClr val="8D9AB3"/>
                </a:solidFill>
              </a:defRPr>
            </a:lvl5pPr>
            <a:lvl6pPr marL="0" lvl="5" indent="0" algn="r">
              <a:spcBef>
                <a:spcPts val="0"/>
              </a:spcBef>
              <a:spcAft>
                <a:spcPts val="0"/>
              </a:spcAft>
              <a:buNone/>
              <a:defRPr>
                <a:solidFill>
                  <a:srgbClr val="8D9AB3"/>
                </a:solidFill>
              </a:defRPr>
            </a:lvl6pPr>
            <a:lvl7pPr marL="0" lvl="6" indent="0" algn="r">
              <a:spcBef>
                <a:spcPts val="0"/>
              </a:spcBef>
              <a:spcAft>
                <a:spcPts val="0"/>
              </a:spcAft>
              <a:buNone/>
              <a:defRPr>
                <a:solidFill>
                  <a:srgbClr val="8D9AB3"/>
                </a:solidFill>
              </a:defRPr>
            </a:lvl7pPr>
            <a:lvl8pPr marL="0" lvl="7" indent="0" algn="r">
              <a:spcBef>
                <a:spcPts val="0"/>
              </a:spcBef>
              <a:spcAft>
                <a:spcPts val="0"/>
              </a:spcAft>
              <a:buNone/>
              <a:defRPr>
                <a:solidFill>
                  <a:srgbClr val="8D9AB3"/>
                </a:solidFill>
              </a:defRPr>
            </a:lvl8pPr>
            <a:lvl9pPr marL="0" lvl="8" indent="0" algn="r">
              <a:spcBef>
                <a:spcPts val="0"/>
              </a:spcBef>
              <a:spcAft>
                <a:spcPts val="0"/>
              </a:spcAft>
              <a:buNone/>
              <a:defRPr>
                <a:solidFill>
                  <a:srgbClr val="8D9AB3"/>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43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jpe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16000" y="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7526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552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8755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87552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17536A2A-02AA-4D3F-90E7-28A775C723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charset="0"/>
        </a:defRPr>
      </a:lvl2pPr>
      <a:lvl3pPr algn="ctr" rtl="0" eaLnBrk="0" fontAlgn="base" hangingPunct="0">
        <a:spcBef>
          <a:spcPct val="0"/>
        </a:spcBef>
        <a:spcAft>
          <a:spcPct val="0"/>
        </a:spcAft>
        <a:defRPr sz="3600" b="1">
          <a:solidFill>
            <a:srgbClr val="000099"/>
          </a:solidFill>
          <a:latin typeface="Arial" charset="0"/>
        </a:defRPr>
      </a:lvl3pPr>
      <a:lvl4pPr algn="ctr" rtl="0" eaLnBrk="0" fontAlgn="base" hangingPunct="0">
        <a:spcBef>
          <a:spcPct val="0"/>
        </a:spcBef>
        <a:spcAft>
          <a:spcPct val="0"/>
        </a:spcAft>
        <a:defRPr sz="3600" b="1">
          <a:solidFill>
            <a:srgbClr val="000099"/>
          </a:solidFill>
          <a:latin typeface="Arial" charset="0"/>
        </a:defRPr>
      </a:lvl4pPr>
      <a:lvl5pPr algn="ctr" rtl="0" eaLnBrk="0" fontAlgn="base" hangingPunct="0">
        <a:spcBef>
          <a:spcPct val="0"/>
        </a:spcBef>
        <a:spcAft>
          <a:spcPct val="0"/>
        </a:spcAft>
        <a:defRPr sz="3600" b="1">
          <a:solidFill>
            <a:srgbClr val="000099"/>
          </a:solidFill>
          <a:latin typeface="Arial" charset="0"/>
        </a:defRPr>
      </a:lvl5pPr>
      <a:lvl6pPr marL="457200" algn="ctr" rtl="0" eaLnBrk="0" fontAlgn="base" hangingPunct="0">
        <a:spcBef>
          <a:spcPct val="0"/>
        </a:spcBef>
        <a:spcAft>
          <a:spcPct val="0"/>
        </a:spcAft>
        <a:defRPr sz="3600" b="1">
          <a:solidFill>
            <a:srgbClr val="000099"/>
          </a:solidFill>
          <a:latin typeface="Arial" charset="0"/>
        </a:defRPr>
      </a:lvl6pPr>
      <a:lvl7pPr marL="914400" algn="ctr" rtl="0" eaLnBrk="0" fontAlgn="base" hangingPunct="0">
        <a:spcBef>
          <a:spcPct val="0"/>
        </a:spcBef>
        <a:spcAft>
          <a:spcPct val="0"/>
        </a:spcAft>
        <a:defRPr sz="3600" b="1">
          <a:solidFill>
            <a:srgbClr val="000099"/>
          </a:solidFill>
          <a:latin typeface="Arial" charset="0"/>
        </a:defRPr>
      </a:lvl7pPr>
      <a:lvl8pPr marL="1371600" algn="ctr" rtl="0" eaLnBrk="0" fontAlgn="base" hangingPunct="0">
        <a:spcBef>
          <a:spcPct val="0"/>
        </a:spcBef>
        <a:spcAft>
          <a:spcPct val="0"/>
        </a:spcAft>
        <a:defRPr sz="3600" b="1">
          <a:solidFill>
            <a:srgbClr val="000099"/>
          </a:solidFill>
          <a:latin typeface="Arial" charset="0"/>
        </a:defRPr>
      </a:lvl8pPr>
      <a:lvl9pPr marL="1828800" algn="ctr" rtl="0" eaLnBrk="0" fontAlgn="base" hangingPunct="0">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0" y="0"/>
            <a:ext cx="10261600" cy="13716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a:t>Click to edit Master title style</a:t>
            </a:r>
          </a:p>
        </p:txBody>
      </p:sp>
      <p:sp>
        <p:nvSpPr>
          <p:cNvPr id="8195" name="Rectangle 4"/>
          <p:cNvSpPr>
            <a:spLocks noGrp="1" noChangeArrowheads="1"/>
          </p:cNvSpPr>
          <p:nvPr>
            <p:ph type="body" idx="1"/>
          </p:nvPr>
        </p:nvSpPr>
        <p:spPr bwMode="auto">
          <a:xfrm>
            <a:off x="406400" y="1524000"/>
            <a:ext cx="11785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9" name="Rectangle 4"/>
          <p:cNvSpPr>
            <a:spLocks noGrp="1" noChangeArrowheads="1"/>
          </p:cNvSpPr>
          <p:nvPr>
            <p:ph type="dt" sz="half" idx="2"/>
          </p:nvPr>
        </p:nvSpPr>
        <p:spPr bwMode="auto">
          <a:xfrm>
            <a:off x="609600" y="6245225"/>
            <a:ext cx="28448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dirty="0"/>
          </a:p>
        </p:txBody>
      </p:sp>
      <p:sp>
        <p:nvSpPr>
          <p:cNvPr id="10" name="Rectangle 5"/>
          <p:cNvSpPr>
            <a:spLocks noGrp="1" noChangeArrowheads="1"/>
          </p:cNvSpPr>
          <p:nvPr>
            <p:ph type="ftr" sz="quarter" idx="3"/>
          </p:nvPr>
        </p:nvSpPr>
        <p:spPr bwMode="auto">
          <a:xfrm>
            <a:off x="4165600" y="6245225"/>
            <a:ext cx="38608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11" name="Rectangle 6"/>
          <p:cNvSpPr>
            <a:spLocks noGrp="1" noChangeArrowheads="1"/>
          </p:cNvSpPr>
          <p:nvPr>
            <p:ph type="sldNum" sz="quarter" idx="4"/>
          </p:nvPr>
        </p:nvSpPr>
        <p:spPr bwMode="auto">
          <a:xfrm>
            <a:off x="8737600" y="6245225"/>
            <a:ext cx="28448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12CCC20E-7147-AB42-8A84-080B58C06E53}" type="slidenum">
              <a:rPr lang="en-US"/>
              <a:pPr/>
              <a:t>‹#›</a:t>
            </a:fld>
            <a:endParaRPr lang="en-US" dirty="0"/>
          </a:p>
        </p:txBody>
      </p:sp>
    </p:spTree>
    <p:extLst>
      <p:ext uri="{BB962C8B-B14F-4D97-AF65-F5344CB8AC3E}">
        <p14:creationId xmlns:p14="http://schemas.microsoft.com/office/powerpoint/2010/main" val="2722684197"/>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Lst>
  <p:transition spd="med">
    <p:fade/>
  </p:transition>
  <p:txStyles>
    <p:title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p:titleStyle>
    <p:bodyStyle>
      <a:lvl1pPr marL="342900" indent="-342900" algn="l" rtl="0" eaLnBrk="0" fontAlgn="base" hangingPunct="0">
        <a:spcBef>
          <a:spcPct val="75000"/>
        </a:spcBef>
        <a:spcAft>
          <a:spcPct val="0"/>
        </a:spcAft>
        <a:defRPr sz="2800">
          <a:solidFill>
            <a:schemeClr val="tx1"/>
          </a:solidFill>
          <a:latin typeface="+mn-lt"/>
          <a:ea typeface="+mn-ea"/>
          <a:cs typeface="+mn-cs"/>
        </a:defRPr>
      </a:lvl1pPr>
      <a:lvl2pPr marL="514350" indent="-285750" algn="l" rtl="0" eaLnBrk="0" fontAlgn="base" hangingPunct="0">
        <a:spcBef>
          <a:spcPct val="0"/>
        </a:spcBef>
        <a:spcAft>
          <a:spcPct val="0"/>
        </a:spcAft>
        <a:buClr>
          <a:schemeClr val="accent2"/>
        </a:buClr>
        <a:buFont typeface="Weather" pitchFamily="2" charset="2"/>
        <a:buChar char="v"/>
        <a:defRPr sz="2400">
          <a:solidFill>
            <a:schemeClr val="tx1"/>
          </a:solidFill>
          <a:latin typeface="TradeGothicCondEighteen" pitchFamily="2" charset="0"/>
          <a:ea typeface="ＭＳ Ｐゴシック" charset="-128"/>
        </a:defRPr>
      </a:lvl2pPr>
      <a:lvl3pPr marL="914400" indent="-228600" algn="l" rtl="0" eaLnBrk="0" fontAlgn="base" hangingPunct="0">
        <a:spcBef>
          <a:spcPct val="20000"/>
        </a:spcBef>
        <a:spcAft>
          <a:spcPct val="0"/>
        </a:spcAft>
        <a:buClr>
          <a:srgbClr val="3333FF"/>
        </a:buClr>
        <a:buSzPct val="95000"/>
        <a:buFont typeface="Weather" pitchFamily="2" charset="2"/>
        <a:buChar char="v"/>
        <a:defRPr sz="2000">
          <a:solidFill>
            <a:schemeClr val="tx1"/>
          </a:solidFill>
          <a:latin typeface="TradeGothicCondEighteen" pitchFamily="2" charset="0"/>
          <a:ea typeface="ＭＳ Ｐゴシック" charset="-128"/>
        </a:defRPr>
      </a:lvl3pPr>
      <a:lvl4pPr marL="1371600" indent="-228600" algn="l" rtl="0" eaLnBrk="0" fontAlgn="base" hangingPunct="0">
        <a:spcBef>
          <a:spcPct val="20000"/>
        </a:spcBef>
        <a:spcAft>
          <a:spcPct val="0"/>
        </a:spcAft>
        <a:buChar char="–"/>
        <a:defRPr>
          <a:solidFill>
            <a:schemeClr val="tx1"/>
          </a:solidFill>
          <a:latin typeface="TradeGothicCondEighteen" pitchFamily="2" charset="0"/>
          <a:ea typeface="ＭＳ Ｐゴシック" charset="-128"/>
        </a:defRPr>
      </a:lvl4pPr>
      <a:lvl5pPr marL="1828800" indent="-228600" algn="l" rtl="0" eaLnBrk="0" fontAlgn="base" hangingPunct="0">
        <a:spcBef>
          <a:spcPct val="20000"/>
        </a:spcBef>
        <a:spcAft>
          <a:spcPct val="0"/>
        </a:spcAft>
        <a:buChar char="»"/>
        <a:defRPr>
          <a:solidFill>
            <a:schemeClr val="tx1"/>
          </a:solidFill>
          <a:latin typeface="TradeGothicCondEighteen" pitchFamily="2" charset="0"/>
          <a:ea typeface="ＭＳ Ｐゴシック" charset="-128"/>
        </a:defRPr>
      </a:lvl5pPr>
      <a:lvl6pPr marL="2286000" indent="-228600" algn="l" rtl="0" fontAlgn="base">
        <a:spcBef>
          <a:spcPct val="20000"/>
        </a:spcBef>
        <a:spcAft>
          <a:spcPct val="0"/>
        </a:spcAft>
        <a:buChar char="»"/>
        <a:defRPr>
          <a:solidFill>
            <a:schemeClr val="tx1"/>
          </a:solidFill>
          <a:latin typeface="TradeGothicCondEighteen" pitchFamily="2" charset="0"/>
        </a:defRPr>
      </a:lvl6pPr>
      <a:lvl7pPr marL="2743200" indent="-228600" algn="l" rtl="0" fontAlgn="base">
        <a:spcBef>
          <a:spcPct val="20000"/>
        </a:spcBef>
        <a:spcAft>
          <a:spcPct val="0"/>
        </a:spcAft>
        <a:buChar char="»"/>
        <a:defRPr>
          <a:solidFill>
            <a:schemeClr val="tx1"/>
          </a:solidFill>
          <a:latin typeface="TradeGothicCondEighteen" pitchFamily="2" charset="0"/>
        </a:defRPr>
      </a:lvl7pPr>
      <a:lvl8pPr marL="3200400" indent="-228600" algn="l" rtl="0" fontAlgn="base">
        <a:spcBef>
          <a:spcPct val="20000"/>
        </a:spcBef>
        <a:spcAft>
          <a:spcPct val="0"/>
        </a:spcAft>
        <a:buChar char="»"/>
        <a:defRPr>
          <a:solidFill>
            <a:schemeClr val="tx1"/>
          </a:solidFill>
          <a:latin typeface="TradeGothicCondEighteen" pitchFamily="2" charset="0"/>
        </a:defRPr>
      </a:lvl8pPr>
      <a:lvl9pPr marL="3657600" indent="-228600" algn="l" rtl="0" fontAlgn="base">
        <a:spcBef>
          <a:spcPct val="20000"/>
        </a:spcBef>
        <a:spcAft>
          <a:spcPct val="0"/>
        </a:spcAft>
        <a:buChar char="»"/>
        <a:defRPr>
          <a:solidFill>
            <a:schemeClr val="tx1"/>
          </a:solidFill>
          <a:latin typeface="TradeGothicCondEighteen"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0" y="0"/>
            <a:ext cx="10261600" cy="13716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a:t>Click to edit Master title style</a:t>
            </a:r>
          </a:p>
        </p:txBody>
      </p:sp>
      <p:sp>
        <p:nvSpPr>
          <p:cNvPr id="8195" name="Rectangle 4"/>
          <p:cNvSpPr>
            <a:spLocks noGrp="1" noChangeArrowheads="1"/>
          </p:cNvSpPr>
          <p:nvPr>
            <p:ph type="body" idx="1"/>
          </p:nvPr>
        </p:nvSpPr>
        <p:spPr bwMode="auto">
          <a:xfrm>
            <a:off x="406400" y="1524000"/>
            <a:ext cx="11785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9" name="Rectangle 4"/>
          <p:cNvSpPr>
            <a:spLocks noGrp="1" noChangeArrowheads="1"/>
          </p:cNvSpPr>
          <p:nvPr>
            <p:ph type="dt" sz="half" idx="2"/>
          </p:nvPr>
        </p:nvSpPr>
        <p:spPr bwMode="auto">
          <a:xfrm>
            <a:off x="609600" y="6245225"/>
            <a:ext cx="28448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dirty="0"/>
          </a:p>
        </p:txBody>
      </p:sp>
      <p:sp>
        <p:nvSpPr>
          <p:cNvPr id="10" name="Rectangle 5"/>
          <p:cNvSpPr>
            <a:spLocks noGrp="1" noChangeArrowheads="1"/>
          </p:cNvSpPr>
          <p:nvPr>
            <p:ph type="ftr" sz="quarter" idx="3"/>
          </p:nvPr>
        </p:nvSpPr>
        <p:spPr bwMode="auto">
          <a:xfrm>
            <a:off x="4165600" y="6245225"/>
            <a:ext cx="38608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11" name="Rectangle 6"/>
          <p:cNvSpPr>
            <a:spLocks noGrp="1" noChangeArrowheads="1"/>
          </p:cNvSpPr>
          <p:nvPr>
            <p:ph type="sldNum" sz="quarter" idx="4"/>
          </p:nvPr>
        </p:nvSpPr>
        <p:spPr bwMode="auto">
          <a:xfrm>
            <a:off x="8737600" y="6245225"/>
            <a:ext cx="28448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12CCC20E-7147-AB42-8A84-080B58C06E53}" type="slidenum">
              <a:rPr lang="en-US"/>
              <a:pPr/>
              <a:t>‹#›</a:t>
            </a:fld>
            <a:endParaRPr lang="en-US" dirty="0"/>
          </a:p>
        </p:txBody>
      </p:sp>
    </p:spTree>
    <p:extLst>
      <p:ext uri="{BB962C8B-B14F-4D97-AF65-F5344CB8AC3E}">
        <p14:creationId xmlns:p14="http://schemas.microsoft.com/office/powerpoint/2010/main" val="3762974884"/>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Lst>
  <p:transition spd="med">
    <p:fade/>
  </p:transition>
  <p:txStyles>
    <p:title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p:titleStyle>
    <p:bodyStyle>
      <a:lvl1pPr marL="342900" indent="-342900" algn="l" rtl="0" eaLnBrk="0" fontAlgn="base" hangingPunct="0">
        <a:spcBef>
          <a:spcPct val="75000"/>
        </a:spcBef>
        <a:spcAft>
          <a:spcPct val="0"/>
        </a:spcAft>
        <a:defRPr sz="2800">
          <a:solidFill>
            <a:schemeClr val="tx1"/>
          </a:solidFill>
          <a:latin typeface="+mn-lt"/>
          <a:ea typeface="+mn-ea"/>
          <a:cs typeface="+mn-cs"/>
        </a:defRPr>
      </a:lvl1pPr>
      <a:lvl2pPr marL="514350" indent="-285750" algn="l" rtl="0" eaLnBrk="0" fontAlgn="base" hangingPunct="0">
        <a:spcBef>
          <a:spcPct val="0"/>
        </a:spcBef>
        <a:spcAft>
          <a:spcPct val="0"/>
        </a:spcAft>
        <a:buClr>
          <a:schemeClr val="accent2"/>
        </a:buClr>
        <a:buFont typeface="Weather" pitchFamily="2" charset="2"/>
        <a:buChar char="v"/>
        <a:defRPr sz="2400">
          <a:solidFill>
            <a:schemeClr val="tx1"/>
          </a:solidFill>
          <a:latin typeface="TradeGothicCondEighteen" pitchFamily="2" charset="0"/>
          <a:ea typeface="ＭＳ Ｐゴシック" charset="-128"/>
        </a:defRPr>
      </a:lvl2pPr>
      <a:lvl3pPr marL="914400" indent="-228600" algn="l" rtl="0" eaLnBrk="0" fontAlgn="base" hangingPunct="0">
        <a:spcBef>
          <a:spcPct val="20000"/>
        </a:spcBef>
        <a:spcAft>
          <a:spcPct val="0"/>
        </a:spcAft>
        <a:buClr>
          <a:srgbClr val="3333FF"/>
        </a:buClr>
        <a:buSzPct val="95000"/>
        <a:buFont typeface="Weather" pitchFamily="2" charset="2"/>
        <a:buChar char="v"/>
        <a:defRPr sz="2000">
          <a:solidFill>
            <a:schemeClr val="tx1"/>
          </a:solidFill>
          <a:latin typeface="TradeGothicCondEighteen" pitchFamily="2" charset="0"/>
          <a:ea typeface="ＭＳ Ｐゴシック" charset="-128"/>
        </a:defRPr>
      </a:lvl3pPr>
      <a:lvl4pPr marL="1371600" indent="-228600" algn="l" rtl="0" eaLnBrk="0" fontAlgn="base" hangingPunct="0">
        <a:spcBef>
          <a:spcPct val="20000"/>
        </a:spcBef>
        <a:spcAft>
          <a:spcPct val="0"/>
        </a:spcAft>
        <a:buChar char="–"/>
        <a:defRPr>
          <a:solidFill>
            <a:schemeClr val="tx1"/>
          </a:solidFill>
          <a:latin typeface="TradeGothicCondEighteen" pitchFamily="2" charset="0"/>
          <a:ea typeface="ＭＳ Ｐゴシック" charset="-128"/>
        </a:defRPr>
      </a:lvl4pPr>
      <a:lvl5pPr marL="1828800" indent="-228600" algn="l" rtl="0" eaLnBrk="0" fontAlgn="base" hangingPunct="0">
        <a:spcBef>
          <a:spcPct val="20000"/>
        </a:spcBef>
        <a:spcAft>
          <a:spcPct val="0"/>
        </a:spcAft>
        <a:buChar char="»"/>
        <a:defRPr>
          <a:solidFill>
            <a:schemeClr val="tx1"/>
          </a:solidFill>
          <a:latin typeface="TradeGothicCondEighteen" pitchFamily="2" charset="0"/>
          <a:ea typeface="ＭＳ Ｐゴシック" charset="-128"/>
        </a:defRPr>
      </a:lvl5pPr>
      <a:lvl6pPr marL="2286000" indent="-228600" algn="l" rtl="0" fontAlgn="base">
        <a:spcBef>
          <a:spcPct val="20000"/>
        </a:spcBef>
        <a:spcAft>
          <a:spcPct val="0"/>
        </a:spcAft>
        <a:buChar char="»"/>
        <a:defRPr>
          <a:solidFill>
            <a:schemeClr val="tx1"/>
          </a:solidFill>
          <a:latin typeface="TradeGothicCondEighteen" pitchFamily="2" charset="0"/>
        </a:defRPr>
      </a:lvl6pPr>
      <a:lvl7pPr marL="2743200" indent="-228600" algn="l" rtl="0" fontAlgn="base">
        <a:spcBef>
          <a:spcPct val="20000"/>
        </a:spcBef>
        <a:spcAft>
          <a:spcPct val="0"/>
        </a:spcAft>
        <a:buChar char="»"/>
        <a:defRPr>
          <a:solidFill>
            <a:schemeClr val="tx1"/>
          </a:solidFill>
          <a:latin typeface="TradeGothicCondEighteen" pitchFamily="2" charset="0"/>
        </a:defRPr>
      </a:lvl7pPr>
      <a:lvl8pPr marL="3200400" indent="-228600" algn="l" rtl="0" fontAlgn="base">
        <a:spcBef>
          <a:spcPct val="20000"/>
        </a:spcBef>
        <a:spcAft>
          <a:spcPct val="0"/>
        </a:spcAft>
        <a:buChar char="»"/>
        <a:defRPr>
          <a:solidFill>
            <a:schemeClr val="tx1"/>
          </a:solidFill>
          <a:latin typeface="TradeGothicCondEighteen" pitchFamily="2" charset="0"/>
        </a:defRPr>
      </a:lvl8pPr>
      <a:lvl9pPr marL="3657600" indent="-228600" algn="l" rtl="0" fontAlgn="base">
        <a:spcBef>
          <a:spcPct val="20000"/>
        </a:spcBef>
        <a:spcAft>
          <a:spcPct val="0"/>
        </a:spcAft>
        <a:buChar char="»"/>
        <a:defRPr>
          <a:solidFill>
            <a:schemeClr val="tx1"/>
          </a:solidFill>
          <a:latin typeface="TradeGothicCondEighteen"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143006"/>
            <a:ext cx="10972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fontAlgn="auto">
              <a:spcBef>
                <a:spcPts val="0"/>
              </a:spcBef>
              <a:spcAft>
                <a:spcPts val="0"/>
              </a:spcAft>
              <a:defRPr sz="1200">
                <a:solidFill>
                  <a:schemeClr val="bg1"/>
                </a:solidFill>
                <a:latin typeface="+mn-lt"/>
              </a:defRPr>
            </a:lvl1pPr>
          </a:lstStyle>
          <a:p>
            <a:pPr>
              <a:defRPr/>
            </a:pPr>
            <a:endParaRPr lang="en-US">
              <a:solidFill>
                <a:srgbClr val="FFFFFF"/>
              </a:solidFill>
              <a:latin typeface="Calibri"/>
            </a:endParaRPr>
          </a:p>
        </p:txBody>
      </p:sp>
      <p:sp>
        <p:nvSpPr>
          <p:cNvPr id="8"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endParaRPr lang="en-US">
              <a:solidFill>
                <a:srgbClr val="FFFFFF"/>
              </a:solidFill>
              <a:latin typeface="Calibri"/>
            </a:endParaRPr>
          </a:p>
        </p:txBody>
      </p:sp>
      <p:sp>
        <p:nvSpPr>
          <p:cNvPr id="9"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6B200FC8-DDCC-49F4-92B7-6F80768346E6}" type="slidenum">
              <a:rPr lang="en-US" smtClean="0">
                <a:solidFill>
                  <a:srgbClr val="000000"/>
                </a:solidFill>
                <a:latin typeface="Calibri"/>
              </a:rPr>
              <a:pPr>
                <a:defRPr/>
              </a:pPr>
              <a:t>‹#›</a:t>
            </a:fld>
            <a:endParaRPr lang="en-US">
              <a:solidFill>
                <a:srgbClr val="000000"/>
              </a:solidFill>
              <a:latin typeface="Calibri"/>
            </a:endParaRPr>
          </a:p>
        </p:txBody>
      </p:sp>
    </p:spTree>
    <p:extLst>
      <p:ext uri="{BB962C8B-B14F-4D97-AF65-F5344CB8AC3E}">
        <p14:creationId xmlns:p14="http://schemas.microsoft.com/office/powerpoint/2010/main" val="2911099778"/>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hf hdr="0" ftr="0" dt="0"/>
  <p:txStyles>
    <p:titleStyle>
      <a:lvl1pPr algn="ctr" rtl="0" eaLnBrk="0" fontAlgn="base" hangingPunct="0">
        <a:spcBef>
          <a:spcPct val="0"/>
        </a:spcBef>
        <a:spcAft>
          <a:spcPct val="0"/>
        </a:spcAft>
        <a:defRPr sz="4000" b="1">
          <a:solidFill>
            <a:srgbClr val="FFFF00"/>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D5D8098-6371-4C22-A886-CF4D8FA7149F}" type="datetimeFigureOut">
              <a:rPr lang="en-US" smtClean="0">
                <a:solidFill>
                  <a:prstClr val="black">
                    <a:tint val="75000"/>
                  </a:prstClr>
                </a:solidFill>
                <a:latin typeface="Calibri"/>
              </a:rPr>
              <a:pPr fontAlgn="auto">
                <a:spcBef>
                  <a:spcPts val="0"/>
                </a:spcBef>
                <a:spcAft>
                  <a:spcPts val="0"/>
                </a:spcAft>
              </a:pPr>
              <a:t>4/6/2022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91EBFA5-F91C-4A51-A880-3757611D3C4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5712083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D5D8098-6371-4C22-A886-CF4D8FA7149F}" type="datetimeFigureOut">
              <a:rPr lang="en-US" smtClean="0">
                <a:solidFill>
                  <a:prstClr val="black">
                    <a:tint val="75000"/>
                  </a:prstClr>
                </a:solidFill>
                <a:latin typeface="Calibri"/>
              </a:rPr>
              <a:pPr fontAlgn="auto">
                <a:spcBef>
                  <a:spcPts val="0"/>
                </a:spcBef>
                <a:spcAft>
                  <a:spcPts val="0"/>
                </a:spcAft>
              </a:pPr>
              <a:t>4/6/2022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91EBFA5-F91C-4A51-A880-3757611D3C4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06470244"/>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extLst>
              <a:ext uri="{28A0092B-C50C-407E-A947-70E740481C1C}">
                <a14:useLocalDpi xmlns:a14="http://schemas.microsoft.com/office/drawing/2010/main" val="0"/>
              </a:ext>
            </a:extLst>
          </a:blip>
          <a:srcRect/>
          <a:stretch>
            <a:fillRect/>
          </a:stretch>
        </a:blipFill>
        <a:effectLst/>
      </p:bgPr>
    </p:bg>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817034" y="582706"/>
            <a:ext cx="10557933" cy="788894"/>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accent1"/>
              </a:buClr>
              <a:buSzPts val="4200"/>
              <a:buFont typeface="Century Gothic"/>
              <a:buNone/>
              <a:defRPr sz="42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Google Shape;201;p31"/>
          <p:cNvSpPr txBox="1">
            <a:spLocks noGrp="1"/>
          </p:cNvSpPr>
          <p:nvPr>
            <p:ph type="body" idx="1"/>
          </p:nvPr>
        </p:nvSpPr>
        <p:spPr>
          <a:xfrm>
            <a:off x="1317811" y="2044700"/>
            <a:ext cx="9556379" cy="4081463"/>
          </a:xfrm>
          <a:prstGeom prst="rect">
            <a:avLst/>
          </a:prstGeom>
          <a:noFill/>
          <a:ln>
            <a:noFill/>
          </a:ln>
        </p:spPr>
        <p:txBody>
          <a:bodyPr spcFirstLastPara="1" wrap="square" lIns="91425" tIns="45700" rIns="91425" bIns="45700" anchor="t" anchorCtr="0">
            <a:noAutofit/>
          </a:bodyPr>
          <a:lstStyle>
            <a:lvl1pPr marL="457200" marR="0" lvl="0" indent="-354330" algn="l" rtl="0">
              <a:spcBef>
                <a:spcPts val="440"/>
              </a:spcBef>
              <a:spcAft>
                <a:spcPts val="0"/>
              </a:spcAft>
              <a:buClr>
                <a:schemeClr val="dk2"/>
              </a:buClr>
              <a:buSzPts val="1980"/>
              <a:buFont typeface="Noto Sans Symbols"/>
              <a:buChar char="✱"/>
              <a:defRPr sz="2200" b="0" i="0" u="none" strike="noStrike" cap="none">
                <a:solidFill>
                  <a:schemeClr val="lt1"/>
                </a:solidFill>
                <a:latin typeface="Century Gothic"/>
                <a:ea typeface="Century Gothic"/>
                <a:cs typeface="Century Gothic"/>
                <a:sym typeface="Century Gothic"/>
              </a:defRPr>
            </a:lvl1pPr>
            <a:lvl2pPr marL="914400" marR="0" lvl="1" indent="-342900" algn="l" rtl="0">
              <a:spcBef>
                <a:spcPts val="400"/>
              </a:spcBef>
              <a:spcAft>
                <a:spcPts val="0"/>
              </a:spcAft>
              <a:buClr>
                <a:srgbClr val="939EBE"/>
              </a:buClr>
              <a:buSzPts val="1800"/>
              <a:buFont typeface="Noto Sans Symbols"/>
              <a:buChar char="✱"/>
              <a:defRPr sz="2000" b="0" i="0" u="none" strike="noStrike" cap="none">
                <a:solidFill>
                  <a:schemeClr val="lt1"/>
                </a:solidFill>
                <a:latin typeface="Century Gothic"/>
                <a:ea typeface="Century Gothic"/>
                <a:cs typeface="Century Gothic"/>
                <a:sym typeface="Century Gothic"/>
              </a:defRPr>
            </a:lvl2pPr>
            <a:lvl3pPr marL="1371600" marR="0" lvl="2" indent="-331469" algn="l" rtl="0">
              <a:spcBef>
                <a:spcPts val="360"/>
              </a:spcBef>
              <a:spcAft>
                <a:spcPts val="0"/>
              </a:spcAft>
              <a:buClr>
                <a:schemeClr val="dk2"/>
              </a:buClr>
              <a:buSzPts val="1620"/>
              <a:buFont typeface="Noto Sans Symbols"/>
              <a:buChar char="✱"/>
              <a:defRPr sz="1800" b="0" i="0" u="none" strike="noStrike" cap="none">
                <a:solidFill>
                  <a:schemeClr val="lt1"/>
                </a:solidFill>
                <a:latin typeface="Century Gothic"/>
                <a:ea typeface="Century Gothic"/>
                <a:cs typeface="Century Gothic"/>
                <a:sym typeface="Century Gothic"/>
              </a:defRPr>
            </a:lvl3pPr>
            <a:lvl4pPr marL="1828800" marR="0" lvl="3" indent="-331469" algn="l" rtl="0">
              <a:spcBef>
                <a:spcPts val="360"/>
              </a:spcBef>
              <a:spcAft>
                <a:spcPts val="0"/>
              </a:spcAft>
              <a:buClr>
                <a:srgbClr val="939EBE"/>
              </a:buClr>
              <a:buSzPts val="1620"/>
              <a:buFont typeface="Noto Sans Symbols"/>
              <a:buChar char="✱"/>
              <a:defRPr sz="1800" b="0" i="0" u="none" strike="noStrike" cap="none">
                <a:solidFill>
                  <a:schemeClr val="lt1"/>
                </a:solidFill>
                <a:latin typeface="Century Gothic"/>
                <a:ea typeface="Century Gothic"/>
                <a:cs typeface="Century Gothic"/>
                <a:sym typeface="Century Gothic"/>
              </a:defRPr>
            </a:lvl4pPr>
            <a:lvl5pPr marL="2286000" marR="0" lvl="4" indent="-331470" algn="l" rtl="0">
              <a:spcBef>
                <a:spcPts val="360"/>
              </a:spcBef>
              <a:spcAft>
                <a:spcPts val="0"/>
              </a:spcAft>
              <a:buClr>
                <a:schemeClr val="dk2"/>
              </a:buClr>
              <a:buSzPts val="1620"/>
              <a:buFont typeface="Noto Sans Symbols"/>
              <a:buChar char="✱"/>
              <a:defRPr sz="1800" b="0" i="0" u="none" strike="noStrike" cap="none">
                <a:solidFill>
                  <a:schemeClr val="lt1"/>
                </a:solidFill>
                <a:latin typeface="Century Gothic"/>
                <a:ea typeface="Century Gothic"/>
                <a:cs typeface="Century Gothic"/>
                <a:sym typeface="Century Gothic"/>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202" name="Google Shape;202;p31"/>
          <p:cNvSpPr txBox="1">
            <a:spLocks noGrp="1"/>
          </p:cNvSpPr>
          <p:nvPr>
            <p:ph type="dt" idx="10"/>
          </p:nvPr>
        </p:nvSpPr>
        <p:spPr>
          <a:xfrm>
            <a:off x="609600" y="6275295"/>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a:solidFill>
                  <a:schemeClr val="lt2"/>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203" name="Google Shape;203;p31"/>
          <p:cNvSpPr txBox="1">
            <a:spLocks noGrp="1"/>
          </p:cNvSpPr>
          <p:nvPr>
            <p:ph type="ftr" idx="11"/>
          </p:nvPr>
        </p:nvSpPr>
        <p:spPr>
          <a:xfrm>
            <a:off x="2940424" y="6275295"/>
            <a:ext cx="752437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a:solidFill>
                  <a:schemeClr val="lt2"/>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204" name="Google Shape;204;p31"/>
          <p:cNvSpPr txBox="1">
            <a:spLocks noGrp="1"/>
          </p:cNvSpPr>
          <p:nvPr>
            <p:ph type="sldNum" idx="12"/>
          </p:nvPr>
        </p:nvSpPr>
        <p:spPr>
          <a:xfrm>
            <a:off x="10769600" y="6275295"/>
            <a:ext cx="812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400">
                <a:solidFill>
                  <a:srgbClr val="8D9AB3"/>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rgbClr val="8D9AB3"/>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rgbClr val="8D9AB3"/>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rgbClr val="8D9AB3"/>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rgbClr val="8D9AB3"/>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rgbClr val="8D9AB3"/>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rgbClr val="8D9AB3"/>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rgbClr val="8D9AB3"/>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rgbClr val="8D9AB3"/>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53729694"/>
      </p:ext>
    </p:extLst>
  </p:cSld>
  <p:clrMap bg1="lt1" tx1="dk1" bg2="dk2" tx2="lt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 id="214748444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4.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 Id="rId5" Type="http://schemas.openxmlformats.org/officeDocument/2006/relationships/image" Target="../media/image4.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8.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image" Target="../media/image4.jpe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8.xml"/><Relationship Id="rId5" Type="http://schemas.openxmlformats.org/officeDocument/2006/relationships/image" Target="../media/image4.jpe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6.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85607" y="1371600"/>
            <a:ext cx="10220785" cy="1619250"/>
          </a:xfrm>
          <a:prstGeom prst="rect">
            <a:avLst/>
          </a:prstGeom>
          <a:effectLst/>
        </p:spPr>
        <p:txBody>
          <a:bodyPr>
            <a:noAutofit/>
          </a:bodyPr>
          <a:lstStyle/>
          <a:p>
            <a:pPr algn="ctr" fontAlgn="auto">
              <a:spcAft>
                <a:spcPts val="0"/>
              </a:spcAft>
              <a:defRPr/>
            </a:pPr>
            <a:r>
              <a:rPr lang="en-US" sz="4800" b="1" dirty="0">
                <a:solidFill>
                  <a:srgbClr val="002060"/>
                </a:solidFill>
                <a:latin typeface="Calibri"/>
              </a:rPr>
              <a:t>Tropical Cyclone Forecast Products from the National Hurricane Center</a:t>
            </a:r>
          </a:p>
        </p:txBody>
      </p:sp>
      <p:pic>
        <p:nvPicPr>
          <p:cNvPr id="6" name="Picture 8" descr="NOA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600" y="5219350"/>
            <a:ext cx="1314800" cy="1314800"/>
          </a:xfrm>
          <a:prstGeom prst="rect">
            <a:avLst/>
          </a:prstGeom>
          <a:noFill/>
        </p:spPr>
      </p:pic>
      <p:sp>
        <p:nvSpPr>
          <p:cNvPr id="11" name="Subtitle 2"/>
          <p:cNvSpPr txBox="1">
            <a:spLocks/>
          </p:cNvSpPr>
          <p:nvPr/>
        </p:nvSpPr>
        <p:spPr>
          <a:xfrm>
            <a:off x="1752599" y="3276600"/>
            <a:ext cx="8686800" cy="1524000"/>
          </a:xfrm>
          <a:prstGeom prst="rect">
            <a:avLst/>
          </a:prstGeom>
          <a:effectLst/>
        </p:spPr>
        <p:txBody>
          <a:bodyPr>
            <a:normAutofit/>
          </a:bodyPr>
          <a:lstStyle/>
          <a:p>
            <a:pPr algn="ctr" fontAlgn="auto">
              <a:lnSpc>
                <a:spcPct val="50000"/>
              </a:lnSpc>
              <a:spcBef>
                <a:spcPct val="20000"/>
              </a:spcBef>
              <a:spcAft>
                <a:spcPts val="0"/>
              </a:spcAft>
              <a:defRPr/>
            </a:pPr>
            <a:endParaRPr lang="en-US" sz="2800" b="1" dirty="0">
              <a:solidFill>
                <a:srgbClr val="FF7C80"/>
              </a:solidFill>
              <a:latin typeface="Calibri"/>
            </a:endParaRPr>
          </a:p>
          <a:p>
            <a:pPr marL="342900" indent="-342900" algn="ctr" fontAlgn="auto">
              <a:lnSpc>
                <a:spcPct val="50000"/>
              </a:lnSpc>
              <a:spcBef>
                <a:spcPct val="20000"/>
              </a:spcBef>
              <a:spcAft>
                <a:spcPts val="0"/>
              </a:spcAft>
              <a:defRPr/>
            </a:pPr>
            <a:r>
              <a:rPr lang="en-US" sz="3600" b="1" dirty="0">
                <a:solidFill>
                  <a:srgbClr val="C00000"/>
                </a:solidFill>
                <a:latin typeface="Calibri"/>
              </a:rPr>
              <a:t>Brad Reinhart</a:t>
            </a:r>
            <a:br>
              <a:rPr lang="en-US" sz="3600" b="1" dirty="0">
                <a:solidFill>
                  <a:srgbClr val="C00000"/>
                </a:solidFill>
                <a:latin typeface="Calibri"/>
              </a:rPr>
            </a:br>
            <a:endParaRPr lang="en-US" sz="3600" b="1" dirty="0">
              <a:solidFill>
                <a:srgbClr val="C00000"/>
              </a:solidFill>
              <a:latin typeface="Calibri"/>
            </a:endParaRPr>
          </a:p>
          <a:p>
            <a:pPr marL="342900" indent="-342900" algn="ctr" fontAlgn="auto">
              <a:lnSpc>
                <a:spcPct val="50000"/>
              </a:lnSpc>
              <a:spcBef>
                <a:spcPct val="20000"/>
              </a:spcBef>
              <a:spcAft>
                <a:spcPts val="0"/>
              </a:spcAft>
              <a:defRPr/>
            </a:pPr>
            <a:r>
              <a:rPr lang="en-US" sz="3600" b="1" dirty="0">
                <a:solidFill>
                  <a:srgbClr val="C00000"/>
                </a:solidFill>
                <a:latin typeface="Calibri"/>
              </a:rPr>
              <a:t>NHC Hurricane Specialist</a:t>
            </a:r>
            <a:endParaRPr lang="en-US" sz="3000" b="1" dirty="0">
              <a:solidFill>
                <a:srgbClr val="C00000"/>
              </a:solidFill>
              <a:latin typeface="Calibri"/>
            </a:endParaRPr>
          </a:p>
        </p:txBody>
      </p:sp>
      <p:pic>
        <p:nvPicPr>
          <p:cNvPr id="3" name="Picture 2">
            <a:extLst>
              <a:ext uri="{FF2B5EF4-FFF2-40B4-BE49-F238E27FC236}">
                <a16:creationId xmlns:a16="http://schemas.microsoft.com/office/drawing/2014/main" id="{50C63449-4929-49FD-80C5-098D1C2E06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5600" y="5219350"/>
            <a:ext cx="1314800" cy="1314800"/>
          </a:xfrm>
          <a:prstGeom prst="rect">
            <a:avLst/>
          </a:prstGeom>
        </p:spPr>
      </p:pic>
      <p:pic>
        <p:nvPicPr>
          <p:cNvPr id="7" name="Picture 6" descr="Rick Knabb Hurricane-center - National Hurricane Center Logo - Free  Transparent PNG Download - PNGkey">
            <a:extLst>
              <a:ext uri="{FF2B5EF4-FFF2-40B4-BE49-F238E27FC236}">
                <a16:creationId xmlns:a16="http://schemas.microsoft.com/office/drawing/2014/main" id="{8F45EB5E-9F2D-4F1B-8911-44DC9477F5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5276" y="5219350"/>
            <a:ext cx="2241447" cy="13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25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DBB0127-733E-4B4C-BF4F-16CA432B4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480" y="1447800"/>
            <a:ext cx="611304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1495C10-A702-4AAA-B99D-C9501206DE8B}"/>
              </a:ext>
            </a:extLst>
          </p:cNvPr>
          <p:cNvSpPr>
            <a:spLocks noChangeArrowheads="1"/>
          </p:cNvSpPr>
          <p:nvPr/>
        </p:nvSpPr>
        <p:spPr bwMode="auto">
          <a:xfrm>
            <a:off x="5562600" y="4526183"/>
            <a:ext cx="3352800" cy="769441"/>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MAX SUSTAINED WINDS 70 KT WITH GUSTS TO 85 KT. </a:t>
            </a:r>
            <a:br>
              <a:rPr kumimoji="0" lang="en-US" altLang="en-US" sz="11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64 KT....... 30NE 20SE 0SW 20NW. </a:t>
            </a:r>
            <a:br>
              <a:rPr kumimoji="0" lang="en-US" altLang="en-US" sz="11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50 KT....... 80NE 30SE 0SW 50NW. </a:t>
            </a:r>
            <a:br>
              <a:rPr kumimoji="0" lang="en-US" altLang="en-US" sz="11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34 KT.......150NE 70SE 30SW 130NW.</a:t>
            </a:r>
            <a:r>
              <a:rPr kumimoji="0" lang="en-US" altLang="en-US" sz="10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 </a:t>
            </a:r>
            <a:endParaRPr kumimoji="0" lang="en-US" altLang="en-US" sz="2400" b="1" i="0" u="none" strike="noStrike" cap="none" normalizeH="0" baseline="0" dirty="0">
              <a:ln>
                <a:noFill/>
              </a:ln>
              <a:solidFill>
                <a:srgbClr val="FFC000"/>
              </a:solidFill>
              <a:effectLst/>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C8E62C43-A668-4C3B-AC7D-7EA22574FA94}"/>
              </a:ext>
            </a:extLst>
          </p:cNvPr>
          <p:cNvSpPr txBox="1">
            <a:spLocks noChangeArrowheads="1"/>
          </p:cNvSpPr>
          <p:nvPr/>
        </p:nvSpPr>
        <p:spPr>
          <a:xfrm>
            <a:off x="1981200" y="0"/>
            <a:ext cx="8229600" cy="1066800"/>
          </a:xfrm>
          <a:prstGeom prst="rect">
            <a:avLst/>
          </a:prstGeom>
        </p:spPr>
        <p:txBody>
          <a:bodyPr/>
          <a:lst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lgn="ctr" eaLnBrk="1" fontAlgn="auto" hangingPunct="1">
              <a:lnSpc>
                <a:spcPct val="100000"/>
              </a:lnSpc>
              <a:spcBef>
                <a:spcPts val="0"/>
              </a:spcBef>
              <a:spcAft>
                <a:spcPts val="0"/>
              </a:spcAft>
            </a:pPr>
            <a:r>
              <a:rPr lang="en-US" sz="3600" b="1" kern="1200" dirty="0">
                <a:solidFill>
                  <a:srgbClr val="000066"/>
                </a:solidFill>
                <a:latin typeface="Calibri"/>
              </a:rPr>
              <a:t>Tropical Cyclone Products</a:t>
            </a:r>
            <a:br>
              <a:rPr lang="en-US" sz="3600" b="1" kern="1200" dirty="0">
                <a:solidFill>
                  <a:srgbClr val="000066"/>
                </a:solidFill>
                <a:latin typeface="Calibri"/>
              </a:rPr>
            </a:br>
            <a:r>
              <a:rPr lang="en-US" sz="3600" b="1" kern="1200" dirty="0">
                <a:solidFill>
                  <a:srgbClr val="C00000"/>
                </a:solidFill>
                <a:latin typeface="Calibri"/>
              </a:rPr>
              <a:t>Surface Wind Field Graphic</a:t>
            </a:r>
          </a:p>
        </p:txBody>
      </p:sp>
      <p:grpSp>
        <p:nvGrpSpPr>
          <p:cNvPr id="9" name="Group 8">
            <a:extLst>
              <a:ext uri="{FF2B5EF4-FFF2-40B4-BE49-F238E27FC236}">
                <a16:creationId xmlns:a16="http://schemas.microsoft.com/office/drawing/2014/main" id="{2F27520B-3FEC-4766-B186-D48AAE5E9573}"/>
              </a:ext>
            </a:extLst>
          </p:cNvPr>
          <p:cNvGrpSpPr/>
          <p:nvPr/>
        </p:nvGrpSpPr>
        <p:grpSpPr>
          <a:xfrm>
            <a:off x="6019800" y="2438400"/>
            <a:ext cx="3440380" cy="1696061"/>
            <a:chOff x="7162800" y="2113948"/>
            <a:chExt cx="3440380" cy="1696061"/>
          </a:xfrm>
        </p:grpSpPr>
        <p:sp>
          <p:nvSpPr>
            <p:cNvPr id="8" name="Right Arrow 12">
              <a:extLst>
                <a:ext uri="{FF2B5EF4-FFF2-40B4-BE49-F238E27FC236}">
                  <a16:creationId xmlns:a16="http://schemas.microsoft.com/office/drawing/2014/main" id="{272E2BDE-557D-4D09-A742-835894E00740}"/>
                </a:ext>
              </a:extLst>
            </p:cNvPr>
            <p:cNvSpPr/>
            <p:nvPr/>
          </p:nvSpPr>
          <p:spPr>
            <a:xfrm rot="10800000">
              <a:off x="7162800" y="2113948"/>
              <a:ext cx="3440380" cy="1696061"/>
            </a:xfrm>
            <a:prstGeom prs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latin typeface="Calibri"/>
              </a:endParaRPr>
            </a:p>
          </p:txBody>
        </p:sp>
        <p:sp>
          <p:nvSpPr>
            <p:cNvPr id="4" name="Rectangle 3">
              <a:extLst>
                <a:ext uri="{FF2B5EF4-FFF2-40B4-BE49-F238E27FC236}">
                  <a16:creationId xmlns:a16="http://schemas.microsoft.com/office/drawing/2014/main" id="{3F62E4A7-F5A6-4B7A-9EE3-F57AA4154281}"/>
                </a:ext>
              </a:extLst>
            </p:cNvPr>
            <p:cNvSpPr/>
            <p:nvPr/>
          </p:nvSpPr>
          <p:spPr>
            <a:xfrm>
              <a:off x="7555180" y="2505670"/>
              <a:ext cx="3048000" cy="923330"/>
            </a:xfrm>
            <a:prstGeom prst="rect">
              <a:avLst/>
            </a:prstGeom>
          </p:spPr>
          <p:txBody>
            <a:bodyPr wrap="square">
              <a:spAutoFit/>
            </a:bodyPr>
            <a:lstStyle/>
            <a:p>
              <a:pPr algn="ctr" eaLnBrk="0" hangingPunct="0">
                <a:lnSpc>
                  <a:spcPct val="90000"/>
                </a:lnSpc>
              </a:pPr>
              <a:r>
                <a:rPr lang="en-US" sz="2000" b="1" dirty="0">
                  <a:solidFill>
                    <a:srgbClr val="000066"/>
                  </a:solidFill>
                  <a:latin typeface="Calibri"/>
                </a:rPr>
                <a:t>Radii represent the largest distance from the center in each quadrant</a:t>
              </a:r>
            </a:p>
          </p:txBody>
        </p:sp>
      </p:grpSp>
      <p:pic>
        <p:nvPicPr>
          <p:cNvPr id="10" name="Picture 6" descr="Rick Knabb Hurricane-center - National Hurricane Center Logo - Free  Transparent PNG Download - PNGkey">
            <a:extLst>
              <a:ext uri="{FF2B5EF4-FFF2-40B4-BE49-F238E27FC236}">
                <a16:creationId xmlns:a16="http://schemas.microsoft.com/office/drawing/2014/main" id="{83CD42B8-31BE-498A-8FAD-E3A43B357B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202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4">
            <a:extLst>
              <a:ext uri="{FF2B5EF4-FFF2-40B4-BE49-F238E27FC236}">
                <a16:creationId xmlns:a16="http://schemas.microsoft.com/office/drawing/2014/main" id="{3228F323-2A05-45D9-9B55-30E0DE88B11F}"/>
              </a:ext>
            </a:extLst>
          </p:cNvPr>
          <p:cNvSpPr/>
          <p:nvPr/>
        </p:nvSpPr>
        <p:spPr>
          <a:xfrm>
            <a:off x="1447800" y="2480458"/>
            <a:ext cx="4384307" cy="254874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Calibri"/>
            </a:endParaRPr>
          </a:p>
        </p:txBody>
      </p:sp>
      <p:sp>
        <p:nvSpPr>
          <p:cNvPr id="10" name="Rectangle 2"/>
          <p:cNvSpPr>
            <a:spLocks noGrp="1" noChangeArrowheads="1"/>
          </p:cNvSpPr>
          <p:nvPr>
            <p:ph type="title"/>
          </p:nvPr>
        </p:nvSpPr>
        <p:spPr>
          <a:xfrm>
            <a:off x="1981200" y="76200"/>
            <a:ext cx="8229600" cy="1066800"/>
          </a:xfrm>
        </p:spPr>
        <p:txBody>
          <a:bodyPr/>
          <a:lstStyle/>
          <a:p>
            <a:pPr algn="ctr" eaLnBrk="1" fontAlgn="auto" hangingPunct="1">
              <a:lnSpc>
                <a:spcPct val="100000"/>
              </a:lnSpc>
              <a:spcBef>
                <a:spcPts val="0"/>
              </a:spcBef>
              <a:spcAft>
                <a:spcPts val="0"/>
              </a:spcAft>
            </a:pPr>
            <a:r>
              <a:rPr lang="en-US" sz="3600" b="1" kern="1200" dirty="0">
                <a:solidFill>
                  <a:srgbClr val="000066"/>
                </a:solidFill>
                <a:latin typeface="Calibri"/>
              </a:rPr>
              <a:t>Tropical Cyclone Products</a:t>
            </a:r>
            <a:br>
              <a:rPr lang="en-US" sz="3600" b="1" kern="1200" dirty="0">
                <a:solidFill>
                  <a:srgbClr val="000066"/>
                </a:solidFill>
                <a:latin typeface="Calibri"/>
              </a:rPr>
            </a:br>
            <a:r>
              <a:rPr lang="en-US" sz="3600" b="1" kern="1200" dirty="0">
                <a:solidFill>
                  <a:srgbClr val="C00000"/>
                </a:solidFill>
                <a:latin typeface="Calibri"/>
              </a:rPr>
              <a:t>Wind Speed Probabilities</a:t>
            </a:r>
          </a:p>
        </p:txBody>
      </p:sp>
      <p:sp>
        <p:nvSpPr>
          <p:cNvPr id="17" name="Rectangle 3"/>
          <p:cNvSpPr txBox="1">
            <a:spLocks/>
          </p:cNvSpPr>
          <p:nvPr/>
        </p:nvSpPr>
        <p:spPr>
          <a:xfrm>
            <a:off x="1066800" y="1329304"/>
            <a:ext cx="4384308" cy="4678680"/>
          </a:xfrm>
          <a:prstGeom prst="rect">
            <a:avLst/>
          </a:prstGeom>
        </p:spPr>
        <p:txBody>
          <a:bodyPr lIns="182880" tIns="18288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ts val="0"/>
              </a:spcBef>
            </a:pPr>
            <a:r>
              <a:rPr lang="en-US" sz="2400" b="1" dirty="0">
                <a:solidFill>
                  <a:srgbClr val="000066"/>
                </a:solidFill>
                <a:latin typeface="Calibri"/>
              </a:rPr>
              <a:t>Location-specific probabilities</a:t>
            </a:r>
          </a:p>
          <a:p>
            <a:pPr lvl="1" eaLnBrk="0" hangingPunct="0">
              <a:spcBef>
                <a:spcPts val="0"/>
              </a:spcBef>
            </a:pPr>
            <a:r>
              <a:rPr lang="en-US" sz="2000" dirty="0">
                <a:solidFill>
                  <a:srgbClr val="000066"/>
                </a:solidFill>
                <a:latin typeface="Calibri"/>
              </a:rPr>
              <a:t>34 </a:t>
            </a:r>
            <a:r>
              <a:rPr lang="en-US" sz="2000" dirty="0" err="1">
                <a:solidFill>
                  <a:srgbClr val="000066"/>
                </a:solidFill>
                <a:latin typeface="Calibri"/>
              </a:rPr>
              <a:t>kt</a:t>
            </a:r>
            <a:r>
              <a:rPr lang="en-US" sz="2000" dirty="0">
                <a:solidFill>
                  <a:srgbClr val="000066"/>
                </a:solidFill>
                <a:latin typeface="Calibri"/>
              </a:rPr>
              <a:t> (Tropical-storm-force)</a:t>
            </a:r>
          </a:p>
          <a:p>
            <a:pPr lvl="1" eaLnBrk="0" hangingPunct="0">
              <a:spcBef>
                <a:spcPts val="0"/>
              </a:spcBef>
            </a:pPr>
            <a:r>
              <a:rPr lang="en-US" sz="2000" dirty="0">
                <a:solidFill>
                  <a:srgbClr val="000066"/>
                </a:solidFill>
                <a:latin typeface="Calibri"/>
              </a:rPr>
              <a:t>50 </a:t>
            </a:r>
            <a:r>
              <a:rPr lang="en-US" sz="2000" dirty="0" err="1">
                <a:solidFill>
                  <a:srgbClr val="000066"/>
                </a:solidFill>
                <a:latin typeface="Calibri"/>
              </a:rPr>
              <a:t>kt</a:t>
            </a:r>
            <a:r>
              <a:rPr lang="en-US" sz="2000" dirty="0">
                <a:solidFill>
                  <a:srgbClr val="000066"/>
                </a:solidFill>
                <a:latin typeface="Calibri"/>
              </a:rPr>
              <a:t> (58 mph)</a:t>
            </a:r>
          </a:p>
          <a:p>
            <a:pPr lvl="1" eaLnBrk="0" hangingPunct="0">
              <a:spcBef>
                <a:spcPts val="0"/>
              </a:spcBef>
            </a:pPr>
            <a:r>
              <a:rPr lang="en-US" sz="2000" dirty="0">
                <a:solidFill>
                  <a:srgbClr val="000066"/>
                </a:solidFill>
                <a:latin typeface="Calibri"/>
              </a:rPr>
              <a:t>64 </a:t>
            </a:r>
            <a:r>
              <a:rPr lang="en-US" sz="2000" dirty="0" err="1">
                <a:solidFill>
                  <a:srgbClr val="000066"/>
                </a:solidFill>
                <a:latin typeface="Calibri"/>
              </a:rPr>
              <a:t>kt</a:t>
            </a:r>
            <a:r>
              <a:rPr lang="en-US" sz="2000" dirty="0">
                <a:solidFill>
                  <a:srgbClr val="000066"/>
                </a:solidFill>
                <a:latin typeface="Calibri"/>
              </a:rPr>
              <a:t> (Hurricane-force)</a:t>
            </a:r>
          </a:p>
          <a:p>
            <a:pPr lvl="1" eaLnBrk="0" hangingPunct="0">
              <a:spcBef>
                <a:spcPts val="0"/>
              </a:spcBef>
            </a:pPr>
            <a:endParaRPr lang="en-US" sz="2000" dirty="0">
              <a:solidFill>
                <a:srgbClr val="000066"/>
              </a:solidFill>
              <a:latin typeface="Calibri"/>
            </a:endParaRPr>
          </a:p>
          <a:p>
            <a:pPr>
              <a:spcBef>
                <a:spcPts val="0"/>
              </a:spcBef>
              <a:defRPr/>
            </a:pPr>
            <a:r>
              <a:rPr lang="en-US" sz="2400" b="1" dirty="0">
                <a:solidFill>
                  <a:srgbClr val="000066"/>
                </a:solidFill>
                <a:latin typeface="Calibri"/>
              </a:rPr>
              <a:t>Text product</a:t>
            </a:r>
            <a:br>
              <a:rPr lang="en-US" sz="2400" b="1" dirty="0">
                <a:solidFill>
                  <a:srgbClr val="000066"/>
                </a:solidFill>
                <a:latin typeface="Calibri"/>
              </a:rPr>
            </a:br>
            <a:r>
              <a:rPr lang="en-US" sz="2000" b="1" dirty="0">
                <a:solidFill>
                  <a:srgbClr val="000066"/>
                </a:solidFill>
                <a:latin typeface="Calibri"/>
              </a:rPr>
              <a:t>(fixed set of locations)</a:t>
            </a:r>
          </a:p>
          <a:p>
            <a:pPr lvl="1">
              <a:spcBef>
                <a:spcPts val="0"/>
              </a:spcBef>
              <a:defRPr/>
            </a:pPr>
            <a:r>
              <a:rPr lang="en-US" sz="2000" dirty="0">
                <a:solidFill>
                  <a:srgbClr val="000066"/>
                </a:solidFill>
                <a:latin typeface="Calibri"/>
              </a:rPr>
              <a:t>Onset probabilities</a:t>
            </a:r>
          </a:p>
          <a:p>
            <a:pPr lvl="1">
              <a:spcBef>
                <a:spcPts val="0"/>
              </a:spcBef>
              <a:defRPr/>
            </a:pPr>
            <a:r>
              <a:rPr lang="en-US" sz="2000" dirty="0">
                <a:solidFill>
                  <a:srgbClr val="000066"/>
                </a:solidFill>
                <a:latin typeface="Calibri"/>
              </a:rPr>
              <a:t>Cumulative probabilities </a:t>
            </a:r>
            <a:br>
              <a:rPr lang="en-US" sz="2000" dirty="0">
                <a:solidFill>
                  <a:srgbClr val="000066"/>
                </a:solidFill>
                <a:latin typeface="Calibri"/>
              </a:rPr>
            </a:br>
            <a:endParaRPr lang="en-US" sz="2000" dirty="0">
              <a:solidFill>
                <a:srgbClr val="000066"/>
              </a:solidFill>
              <a:latin typeface="Calibri"/>
            </a:endParaRPr>
          </a:p>
          <a:p>
            <a:pPr>
              <a:spcBef>
                <a:spcPts val="0"/>
              </a:spcBef>
              <a:defRPr/>
            </a:pPr>
            <a:r>
              <a:rPr lang="en-US" sz="2400" b="1" dirty="0">
                <a:solidFill>
                  <a:srgbClr val="000066"/>
                </a:solidFill>
                <a:latin typeface="Calibri"/>
              </a:rPr>
              <a:t>Graphical product</a:t>
            </a:r>
          </a:p>
          <a:p>
            <a:pPr lvl="1">
              <a:spcBef>
                <a:spcPts val="0"/>
              </a:spcBef>
              <a:defRPr/>
            </a:pPr>
            <a:r>
              <a:rPr lang="en-US" sz="2000" dirty="0">
                <a:solidFill>
                  <a:srgbClr val="000066"/>
                </a:solidFill>
                <a:latin typeface="Calibri"/>
              </a:rPr>
              <a:t>Cumulative probabilities for locations over a large domain</a:t>
            </a:r>
          </a:p>
        </p:txBody>
      </p:sp>
      <p:sp>
        <p:nvSpPr>
          <p:cNvPr id="23" name="Slide Number Placeholder 1"/>
          <p:cNvSpPr>
            <a:spLocks noGrp="1"/>
          </p:cNvSpPr>
          <p:nvPr>
            <p:ph type="sldNum" sz="quarter" idx="12"/>
          </p:nvPr>
        </p:nvSpPr>
        <p:spPr>
          <a:xfrm>
            <a:off x="8077200" y="7072641"/>
            <a:ext cx="2133600" cy="365125"/>
          </a:xfrm>
        </p:spPr>
        <p:txBody>
          <a:bodyPr/>
          <a:lstStyle/>
          <a:p>
            <a:pPr>
              <a:defRPr/>
            </a:pPr>
            <a:fld id="{99708245-A5F3-4ECA-8810-B216213FB58E}" type="slidenum">
              <a:rPr lang="en-US" smtClean="0">
                <a:solidFill>
                  <a:srgbClr val="000000"/>
                </a:solidFill>
                <a:latin typeface="Calibri"/>
              </a:rPr>
              <a:pPr>
                <a:defRPr/>
              </a:pPr>
              <a:t>11</a:t>
            </a:fld>
            <a:endParaRPr lang="en-US">
              <a:solidFill>
                <a:srgbClr val="000000"/>
              </a:solidFill>
              <a:latin typeface="Calibri"/>
            </a:endParaRPr>
          </a:p>
        </p:txBody>
      </p:sp>
      <p:grpSp>
        <p:nvGrpSpPr>
          <p:cNvPr id="4" name="Group 3">
            <a:extLst>
              <a:ext uri="{FF2B5EF4-FFF2-40B4-BE49-F238E27FC236}">
                <a16:creationId xmlns:a16="http://schemas.microsoft.com/office/drawing/2014/main" id="{4D12E61F-C57D-46CE-BFFD-E0812EFF1957}"/>
              </a:ext>
            </a:extLst>
          </p:cNvPr>
          <p:cNvGrpSpPr/>
          <p:nvPr/>
        </p:nvGrpSpPr>
        <p:grpSpPr>
          <a:xfrm>
            <a:off x="6629400" y="1253837"/>
            <a:ext cx="3985310" cy="5358245"/>
            <a:chOff x="6709456" y="1640685"/>
            <a:chExt cx="5482544" cy="7371275"/>
          </a:xfrm>
        </p:grpSpPr>
        <p:pic>
          <p:nvPicPr>
            <p:cNvPr id="2" name="Picture 1">
              <a:extLst>
                <a:ext uri="{FF2B5EF4-FFF2-40B4-BE49-F238E27FC236}">
                  <a16:creationId xmlns:a16="http://schemas.microsoft.com/office/drawing/2014/main" id="{FA488626-2E80-4A5D-ABE2-4EFD39972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9846" y="3328133"/>
              <a:ext cx="5472154" cy="5683827"/>
            </a:xfrm>
            <a:prstGeom prst="rect">
              <a:avLst/>
            </a:prstGeom>
          </p:spPr>
        </p:pic>
        <p:pic>
          <p:nvPicPr>
            <p:cNvPr id="3" name="Picture 2">
              <a:extLst>
                <a:ext uri="{FF2B5EF4-FFF2-40B4-BE49-F238E27FC236}">
                  <a16:creationId xmlns:a16="http://schemas.microsoft.com/office/drawing/2014/main" id="{20FE2B5B-DD68-4C8C-9AB0-88A25B715F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456" y="1640685"/>
              <a:ext cx="5472154" cy="1687448"/>
            </a:xfrm>
            <a:prstGeom prst="rect">
              <a:avLst/>
            </a:prstGeom>
          </p:spPr>
        </p:pic>
      </p:grpSp>
      <p:pic>
        <p:nvPicPr>
          <p:cNvPr id="9" name="Picture 6" descr="Rick Knabb Hurricane-center - National Hurricane Center Logo - Free  Transparent PNG Download - PNGkey">
            <a:extLst>
              <a:ext uri="{FF2B5EF4-FFF2-40B4-BE49-F238E27FC236}">
                <a16:creationId xmlns:a16="http://schemas.microsoft.com/office/drawing/2014/main" id="{2A25322D-A7BA-4631-8D5F-84C829A2F0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0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981200" y="76200"/>
            <a:ext cx="8229600" cy="1066800"/>
          </a:xfrm>
        </p:spPr>
        <p:txBody>
          <a:bodyPr/>
          <a:lstStyle/>
          <a:p>
            <a:pPr algn="ctr" eaLnBrk="1" fontAlgn="auto" hangingPunct="1">
              <a:lnSpc>
                <a:spcPct val="100000"/>
              </a:lnSpc>
              <a:spcBef>
                <a:spcPts val="0"/>
              </a:spcBef>
              <a:spcAft>
                <a:spcPts val="0"/>
              </a:spcAft>
            </a:pPr>
            <a:r>
              <a:rPr lang="en-US" sz="3600" b="1" kern="1200" dirty="0">
                <a:solidFill>
                  <a:srgbClr val="000066"/>
                </a:solidFill>
                <a:latin typeface="Calibri"/>
              </a:rPr>
              <a:t>Tropical Cyclone Products</a:t>
            </a:r>
            <a:br>
              <a:rPr lang="en-US" sz="3600" b="1" kern="1200" dirty="0">
                <a:solidFill>
                  <a:srgbClr val="000066"/>
                </a:solidFill>
                <a:latin typeface="Calibri"/>
              </a:rPr>
            </a:br>
            <a:r>
              <a:rPr lang="en-US" sz="3600" b="1" kern="1200" dirty="0">
                <a:solidFill>
                  <a:srgbClr val="C00000"/>
                </a:solidFill>
                <a:latin typeface="Calibri"/>
              </a:rPr>
              <a:t>Wind Speed Probabilities</a:t>
            </a:r>
          </a:p>
        </p:txBody>
      </p:sp>
      <p:sp>
        <p:nvSpPr>
          <p:cNvPr id="15" name="Right Arrow 14"/>
          <p:cNvSpPr/>
          <p:nvPr/>
        </p:nvSpPr>
        <p:spPr>
          <a:xfrm>
            <a:off x="1447800" y="4114800"/>
            <a:ext cx="4384305" cy="2286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FFFF"/>
              </a:solidFill>
              <a:latin typeface="Calibri"/>
            </a:endParaRPr>
          </a:p>
        </p:txBody>
      </p:sp>
      <p:sp>
        <p:nvSpPr>
          <p:cNvPr id="17" name="Rectangle 3"/>
          <p:cNvSpPr txBox="1">
            <a:spLocks/>
          </p:cNvSpPr>
          <p:nvPr/>
        </p:nvSpPr>
        <p:spPr>
          <a:xfrm>
            <a:off x="1066800" y="1329304"/>
            <a:ext cx="4384308" cy="4678680"/>
          </a:xfrm>
          <a:prstGeom prst="rect">
            <a:avLst/>
          </a:prstGeom>
        </p:spPr>
        <p:txBody>
          <a:bodyPr lIns="182880" tIns="18288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ts val="0"/>
              </a:spcBef>
            </a:pPr>
            <a:r>
              <a:rPr lang="en-US" sz="2400" b="1" dirty="0">
                <a:solidFill>
                  <a:srgbClr val="000066"/>
                </a:solidFill>
                <a:latin typeface="Calibri"/>
              </a:rPr>
              <a:t>Location-specific probabilities</a:t>
            </a:r>
          </a:p>
          <a:p>
            <a:pPr lvl="1" eaLnBrk="0" hangingPunct="0">
              <a:spcBef>
                <a:spcPts val="0"/>
              </a:spcBef>
            </a:pPr>
            <a:r>
              <a:rPr lang="en-US" sz="2000" dirty="0">
                <a:solidFill>
                  <a:srgbClr val="000066"/>
                </a:solidFill>
                <a:latin typeface="Calibri"/>
              </a:rPr>
              <a:t>34 </a:t>
            </a:r>
            <a:r>
              <a:rPr lang="en-US" sz="2000" dirty="0" err="1">
                <a:solidFill>
                  <a:srgbClr val="000066"/>
                </a:solidFill>
                <a:latin typeface="Calibri"/>
              </a:rPr>
              <a:t>kt</a:t>
            </a:r>
            <a:r>
              <a:rPr lang="en-US" sz="2000" dirty="0">
                <a:solidFill>
                  <a:srgbClr val="000066"/>
                </a:solidFill>
                <a:latin typeface="Calibri"/>
              </a:rPr>
              <a:t> (Tropical-storm-force)</a:t>
            </a:r>
          </a:p>
          <a:p>
            <a:pPr lvl="1" eaLnBrk="0" hangingPunct="0">
              <a:spcBef>
                <a:spcPts val="0"/>
              </a:spcBef>
            </a:pPr>
            <a:r>
              <a:rPr lang="en-US" sz="2000" dirty="0">
                <a:solidFill>
                  <a:srgbClr val="000066"/>
                </a:solidFill>
                <a:latin typeface="Calibri"/>
              </a:rPr>
              <a:t>50 </a:t>
            </a:r>
            <a:r>
              <a:rPr lang="en-US" sz="2000" dirty="0" err="1">
                <a:solidFill>
                  <a:srgbClr val="000066"/>
                </a:solidFill>
                <a:latin typeface="Calibri"/>
              </a:rPr>
              <a:t>kt</a:t>
            </a:r>
            <a:r>
              <a:rPr lang="en-US" sz="2000" dirty="0">
                <a:solidFill>
                  <a:srgbClr val="000066"/>
                </a:solidFill>
                <a:latin typeface="Calibri"/>
              </a:rPr>
              <a:t> (58 mph)</a:t>
            </a:r>
          </a:p>
          <a:p>
            <a:pPr lvl="1" eaLnBrk="0" hangingPunct="0">
              <a:spcBef>
                <a:spcPts val="0"/>
              </a:spcBef>
            </a:pPr>
            <a:r>
              <a:rPr lang="en-US" sz="2000" dirty="0">
                <a:solidFill>
                  <a:srgbClr val="000066"/>
                </a:solidFill>
                <a:latin typeface="Calibri"/>
              </a:rPr>
              <a:t>64 </a:t>
            </a:r>
            <a:r>
              <a:rPr lang="en-US" sz="2000" dirty="0" err="1">
                <a:solidFill>
                  <a:srgbClr val="000066"/>
                </a:solidFill>
                <a:latin typeface="Calibri"/>
              </a:rPr>
              <a:t>kt</a:t>
            </a:r>
            <a:r>
              <a:rPr lang="en-US" sz="2000" dirty="0">
                <a:solidFill>
                  <a:srgbClr val="000066"/>
                </a:solidFill>
                <a:latin typeface="Calibri"/>
              </a:rPr>
              <a:t> (Hurricane-force)</a:t>
            </a:r>
          </a:p>
          <a:p>
            <a:pPr lvl="1" eaLnBrk="0" hangingPunct="0">
              <a:spcBef>
                <a:spcPts val="0"/>
              </a:spcBef>
            </a:pPr>
            <a:endParaRPr lang="en-US" sz="2000" dirty="0">
              <a:solidFill>
                <a:srgbClr val="000066"/>
              </a:solidFill>
              <a:latin typeface="Calibri"/>
            </a:endParaRPr>
          </a:p>
          <a:p>
            <a:pPr>
              <a:spcBef>
                <a:spcPts val="0"/>
              </a:spcBef>
              <a:defRPr/>
            </a:pPr>
            <a:r>
              <a:rPr lang="en-US" sz="2400" b="1" dirty="0">
                <a:solidFill>
                  <a:srgbClr val="000066"/>
                </a:solidFill>
                <a:latin typeface="Calibri"/>
              </a:rPr>
              <a:t>Text product</a:t>
            </a:r>
            <a:br>
              <a:rPr lang="en-US" sz="2400" b="1" dirty="0">
                <a:solidFill>
                  <a:srgbClr val="000066"/>
                </a:solidFill>
                <a:latin typeface="Calibri"/>
              </a:rPr>
            </a:br>
            <a:r>
              <a:rPr lang="en-US" sz="2000" b="1" dirty="0">
                <a:solidFill>
                  <a:srgbClr val="000066"/>
                </a:solidFill>
                <a:latin typeface="Calibri"/>
              </a:rPr>
              <a:t>(fixed set of locations)</a:t>
            </a:r>
          </a:p>
          <a:p>
            <a:pPr lvl="1">
              <a:spcBef>
                <a:spcPts val="0"/>
              </a:spcBef>
              <a:defRPr/>
            </a:pPr>
            <a:r>
              <a:rPr lang="en-US" sz="2000" dirty="0">
                <a:solidFill>
                  <a:srgbClr val="000066"/>
                </a:solidFill>
                <a:latin typeface="Calibri"/>
              </a:rPr>
              <a:t>Onset probabilities</a:t>
            </a:r>
          </a:p>
          <a:p>
            <a:pPr lvl="1">
              <a:spcBef>
                <a:spcPts val="0"/>
              </a:spcBef>
              <a:defRPr/>
            </a:pPr>
            <a:r>
              <a:rPr lang="en-US" sz="2000" dirty="0">
                <a:solidFill>
                  <a:srgbClr val="000066"/>
                </a:solidFill>
                <a:latin typeface="Calibri"/>
              </a:rPr>
              <a:t>Cumulative probabilities </a:t>
            </a:r>
            <a:br>
              <a:rPr lang="en-US" sz="2000" dirty="0">
                <a:solidFill>
                  <a:srgbClr val="000066"/>
                </a:solidFill>
                <a:latin typeface="Calibri"/>
              </a:rPr>
            </a:br>
            <a:endParaRPr lang="en-US" sz="2000" dirty="0">
              <a:solidFill>
                <a:srgbClr val="000066"/>
              </a:solidFill>
              <a:latin typeface="Calibri"/>
            </a:endParaRPr>
          </a:p>
          <a:p>
            <a:pPr>
              <a:spcBef>
                <a:spcPts val="0"/>
              </a:spcBef>
              <a:defRPr/>
            </a:pPr>
            <a:r>
              <a:rPr lang="en-US" sz="2400" b="1" dirty="0">
                <a:solidFill>
                  <a:srgbClr val="000066"/>
                </a:solidFill>
                <a:latin typeface="Calibri"/>
              </a:rPr>
              <a:t>Graphical product</a:t>
            </a:r>
          </a:p>
          <a:p>
            <a:pPr lvl="1">
              <a:spcBef>
                <a:spcPts val="0"/>
              </a:spcBef>
              <a:defRPr/>
            </a:pPr>
            <a:r>
              <a:rPr lang="en-US" sz="2000" dirty="0">
                <a:solidFill>
                  <a:srgbClr val="000066"/>
                </a:solidFill>
                <a:latin typeface="Calibri"/>
              </a:rPr>
              <a:t>Cumulative probabilities for locations over a large domain</a:t>
            </a:r>
          </a:p>
        </p:txBody>
      </p:sp>
      <p:sp>
        <p:nvSpPr>
          <p:cNvPr id="23" name="Slide Number Placeholder 1"/>
          <p:cNvSpPr>
            <a:spLocks noGrp="1"/>
          </p:cNvSpPr>
          <p:nvPr>
            <p:ph type="sldNum" sz="quarter" idx="12"/>
          </p:nvPr>
        </p:nvSpPr>
        <p:spPr>
          <a:xfrm>
            <a:off x="8077200" y="7072641"/>
            <a:ext cx="2133600" cy="365125"/>
          </a:xfrm>
        </p:spPr>
        <p:txBody>
          <a:bodyPr/>
          <a:lstStyle/>
          <a:p>
            <a:pPr>
              <a:defRPr/>
            </a:pPr>
            <a:fld id="{99708245-A5F3-4ECA-8810-B216213FB58E}" type="slidenum">
              <a:rPr lang="en-US" smtClean="0">
                <a:solidFill>
                  <a:srgbClr val="000000"/>
                </a:solidFill>
                <a:latin typeface="Calibri"/>
              </a:rPr>
              <a:pPr>
                <a:defRPr/>
              </a:pPr>
              <a:t>12</a:t>
            </a:fld>
            <a:endParaRPr lang="en-US">
              <a:solidFill>
                <a:srgbClr val="000000"/>
              </a:solidFill>
              <a:latin typeface="Calibri"/>
            </a:endParaRPr>
          </a:p>
        </p:txBody>
      </p:sp>
      <p:pic>
        <p:nvPicPr>
          <p:cNvPr id="5" name="Picture 4">
            <a:extLst>
              <a:ext uri="{FF2B5EF4-FFF2-40B4-BE49-F238E27FC236}">
                <a16:creationId xmlns:a16="http://schemas.microsoft.com/office/drawing/2014/main" id="{741622A5-590A-40FC-8E34-06D6113D0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603559"/>
            <a:ext cx="5835368" cy="4797241"/>
          </a:xfrm>
          <a:prstGeom prst="rect">
            <a:avLst/>
          </a:prstGeom>
        </p:spPr>
      </p:pic>
      <p:pic>
        <p:nvPicPr>
          <p:cNvPr id="7" name="Picture 6" descr="Rick Knabb Hurricane-center - National Hurricane Center Logo - Free  Transparent PNG Download - PNGkey">
            <a:extLst>
              <a:ext uri="{FF2B5EF4-FFF2-40B4-BE49-F238E27FC236}">
                <a16:creationId xmlns:a16="http://schemas.microsoft.com/office/drawing/2014/main" id="{18D5B739-AA87-409E-B409-3FE9CC1FB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967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981200" y="76200"/>
            <a:ext cx="8229600" cy="1066800"/>
          </a:xfrm>
        </p:spPr>
        <p:txBody>
          <a:bodyPr/>
          <a:lstStyle/>
          <a:p>
            <a:pPr algn="ctr" eaLnBrk="1" fontAlgn="auto" hangingPunct="1">
              <a:lnSpc>
                <a:spcPct val="100000"/>
              </a:lnSpc>
              <a:spcBef>
                <a:spcPts val="0"/>
              </a:spcBef>
              <a:spcAft>
                <a:spcPts val="0"/>
              </a:spcAft>
            </a:pPr>
            <a:r>
              <a:rPr lang="en-US" sz="3600" b="1" kern="1200" dirty="0">
                <a:solidFill>
                  <a:srgbClr val="000066"/>
                </a:solidFill>
                <a:latin typeface="Calibri"/>
              </a:rPr>
              <a:t>Tropical Cyclone Products</a:t>
            </a:r>
            <a:br>
              <a:rPr lang="en-US" sz="3600" b="1" kern="1200" dirty="0">
                <a:solidFill>
                  <a:srgbClr val="000066"/>
                </a:solidFill>
                <a:latin typeface="Calibri"/>
              </a:rPr>
            </a:br>
            <a:r>
              <a:rPr lang="en-US" sz="3600" b="1" kern="1200" dirty="0">
                <a:solidFill>
                  <a:srgbClr val="C00000"/>
                </a:solidFill>
                <a:latin typeface="Calibri"/>
              </a:rPr>
              <a:t>Wind Speed Probabilities</a:t>
            </a:r>
          </a:p>
        </p:txBody>
      </p:sp>
      <p:pic>
        <p:nvPicPr>
          <p:cNvPr id="2050" name="Picture 2">
            <a:extLst>
              <a:ext uri="{FF2B5EF4-FFF2-40B4-BE49-F238E27FC236}">
                <a16:creationId xmlns:a16="http://schemas.microsoft.com/office/drawing/2014/main" id="{5C4B40E8-B3B4-40E5-B8C1-381ACA6795B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25" y="1371600"/>
            <a:ext cx="3840480" cy="31595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3690018-BBFD-4182-9515-C386C2F839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75759" y="1849217"/>
            <a:ext cx="3840480" cy="31595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82FE4F9-4846-472C-ACAC-DB68879D23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70895" y="2310882"/>
            <a:ext cx="3840480" cy="31595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552AD42-F1FC-424E-87B4-052FD5C4A351}"/>
              </a:ext>
            </a:extLst>
          </p:cNvPr>
          <p:cNvSpPr/>
          <p:nvPr/>
        </p:nvSpPr>
        <p:spPr>
          <a:xfrm>
            <a:off x="1388729" y="4526104"/>
            <a:ext cx="1184940" cy="646331"/>
          </a:xfrm>
          <a:prstGeom prst="rect">
            <a:avLst/>
          </a:prstGeom>
        </p:spPr>
        <p:txBody>
          <a:bodyPr wrap="none">
            <a:spAutoFit/>
          </a:bodyPr>
          <a:lstStyle/>
          <a:p>
            <a:pPr algn="ctr"/>
            <a:r>
              <a:rPr lang="en-US" sz="3600" dirty="0">
                <a:solidFill>
                  <a:srgbClr val="C00000"/>
                </a:solidFill>
              </a:rPr>
              <a:t>34 </a:t>
            </a:r>
            <a:r>
              <a:rPr lang="en-US" sz="3600" dirty="0" err="1">
                <a:solidFill>
                  <a:srgbClr val="C00000"/>
                </a:solidFill>
              </a:rPr>
              <a:t>kt</a:t>
            </a:r>
            <a:endParaRPr lang="en-US" sz="3600" dirty="0">
              <a:solidFill>
                <a:srgbClr val="C00000"/>
              </a:solidFill>
            </a:endParaRPr>
          </a:p>
        </p:txBody>
      </p:sp>
      <p:sp>
        <p:nvSpPr>
          <p:cNvPr id="4" name="Rectangle 3">
            <a:extLst>
              <a:ext uri="{FF2B5EF4-FFF2-40B4-BE49-F238E27FC236}">
                <a16:creationId xmlns:a16="http://schemas.microsoft.com/office/drawing/2014/main" id="{BA40F25B-1599-432A-A700-65008728C7B2}"/>
              </a:ext>
            </a:extLst>
          </p:cNvPr>
          <p:cNvSpPr/>
          <p:nvPr/>
        </p:nvSpPr>
        <p:spPr>
          <a:xfrm>
            <a:off x="5503528" y="5008782"/>
            <a:ext cx="1184940" cy="646331"/>
          </a:xfrm>
          <a:prstGeom prst="rect">
            <a:avLst/>
          </a:prstGeom>
        </p:spPr>
        <p:txBody>
          <a:bodyPr wrap="none">
            <a:spAutoFit/>
          </a:bodyPr>
          <a:lstStyle/>
          <a:p>
            <a:pPr algn="ctr"/>
            <a:r>
              <a:rPr lang="en-US" sz="3600" dirty="0">
                <a:solidFill>
                  <a:srgbClr val="C00000"/>
                </a:solidFill>
              </a:rPr>
              <a:t>50 </a:t>
            </a:r>
            <a:r>
              <a:rPr lang="en-US" sz="3600" dirty="0" err="1">
                <a:solidFill>
                  <a:srgbClr val="C00000"/>
                </a:solidFill>
              </a:rPr>
              <a:t>kt</a:t>
            </a:r>
            <a:endParaRPr lang="en-US" sz="3600" dirty="0">
              <a:solidFill>
                <a:srgbClr val="C00000"/>
              </a:solidFill>
            </a:endParaRPr>
          </a:p>
        </p:txBody>
      </p:sp>
      <p:sp>
        <p:nvSpPr>
          <p:cNvPr id="5" name="Rectangle 4">
            <a:extLst>
              <a:ext uri="{FF2B5EF4-FFF2-40B4-BE49-F238E27FC236}">
                <a16:creationId xmlns:a16="http://schemas.microsoft.com/office/drawing/2014/main" id="{7BBB0904-BC29-4F19-808A-DBD10D1530F8}"/>
              </a:ext>
            </a:extLst>
          </p:cNvPr>
          <p:cNvSpPr/>
          <p:nvPr/>
        </p:nvSpPr>
        <p:spPr>
          <a:xfrm>
            <a:off x="9598664" y="5496463"/>
            <a:ext cx="1184940" cy="646331"/>
          </a:xfrm>
          <a:prstGeom prst="rect">
            <a:avLst/>
          </a:prstGeom>
        </p:spPr>
        <p:txBody>
          <a:bodyPr wrap="none">
            <a:spAutoFit/>
          </a:bodyPr>
          <a:lstStyle/>
          <a:p>
            <a:pPr algn="ctr"/>
            <a:r>
              <a:rPr lang="en-US" sz="3600" dirty="0">
                <a:solidFill>
                  <a:srgbClr val="C00000"/>
                </a:solidFill>
              </a:rPr>
              <a:t>64 </a:t>
            </a:r>
            <a:r>
              <a:rPr lang="en-US" sz="3600" dirty="0" err="1">
                <a:solidFill>
                  <a:srgbClr val="C00000"/>
                </a:solidFill>
              </a:rPr>
              <a:t>kt</a:t>
            </a:r>
            <a:endParaRPr lang="en-US" sz="3600" dirty="0">
              <a:solidFill>
                <a:srgbClr val="C00000"/>
              </a:solidFill>
            </a:endParaRPr>
          </a:p>
        </p:txBody>
      </p:sp>
      <p:pic>
        <p:nvPicPr>
          <p:cNvPr id="9" name="Picture 6" descr="Rick Knabb Hurricane-center - National Hurricane Center Logo - Free  Transparent PNG Download - PNGkey">
            <a:extLst>
              <a:ext uri="{FF2B5EF4-FFF2-40B4-BE49-F238E27FC236}">
                <a16:creationId xmlns:a16="http://schemas.microsoft.com/office/drawing/2014/main" id="{3B532BE5-742E-4B30-A577-017C1ACB08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5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a:off x="990600" y="1828800"/>
            <a:ext cx="4038600" cy="4524656"/>
          </a:xfrm>
          <a:prstGeom prst="rect">
            <a:avLst/>
          </a:prstGeom>
        </p:spPr>
        <p:txBody>
          <a:bodyPr lIns="182880" tIns="18288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US" sz="2400" b="1" dirty="0">
                <a:solidFill>
                  <a:srgbClr val="000066"/>
                </a:solidFill>
                <a:latin typeface="Calibri"/>
              </a:rPr>
              <a:t>1,000 realistic alternative scenarios are created</a:t>
            </a:r>
          </a:p>
          <a:p>
            <a:pPr lvl="1">
              <a:lnSpc>
                <a:spcPct val="90000"/>
              </a:lnSpc>
              <a:spcBef>
                <a:spcPts val="0"/>
              </a:spcBef>
              <a:spcAft>
                <a:spcPts val="600"/>
              </a:spcAft>
            </a:pPr>
            <a:r>
              <a:rPr lang="en-US" sz="1800" dirty="0">
                <a:solidFill>
                  <a:srgbClr val="000066"/>
                </a:solidFill>
              </a:rPr>
              <a:t>Official NHC forecast</a:t>
            </a:r>
          </a:p>
          <a:p>
            <a:pPr lvl="1">
              <a:lnSpc>
                <a:spcPct val="90000"/>
              </a:lnSpc>
              <a:spcBef>
                <a:spcPts val="0"/>
              </a:spcBef>
              <a:spcAft>
                <a:spcPts val="600"/>
              </a:spcAft>
            </a:pPr>
            <a:r>
              <a:rPr lang="en-US" sz="1800" dirty="0">
                <a:solidFill>
                  <a:srgbClr val="000066"/>
                </a:solidFill>
              </a:rPr>
              <a:t>Historical NHC track and</a:t>
            </a:r>
            <a:br>
              <a:rPr lang="en-US" sz="1800" dirty="0">
                <a:solidFill>
                  <a:srgbClr val="000066"/>
                </a:solidFill>
              </a:rPr>
            </a:br>
            <a:r>
              <a:rPr lang="en-US" sz="1800" dirty="0">
                <a:solidFill>
                  <a:srgbClr val="000066"/>
                </a:solidFill>
              </a:rPr>
              <a:t>intensity forecast errors</a:t>
            </a:r>
          </a:p>
          <a:p>
            <a:pPr lvl="1">
              <a:lnSpc>
                <a:spcPct val="90000"/>
              </a:lnSpc>
              <a:spcBef>
                <a:spcPts val="0"/>
              </a:spcBef>
              <a:spcAft>
                <a:spcPts val="600"/>
              </a:spcAft>
            </a:pPr>
            <a:r>
              <a:rPr lang="en-US" sz="1800" dirty="0">
                <a:solidFill>
                  <a:srgbClr val="000066"/>
                </a:solidFill>
              </a:rPr>
              <a:t>Climatology and persistence wind radii model</a:t>
            </a:r>
          </a:p>
          <a:p>
            <a:pPr>
              <a:spcBef>
                <a:spcPts val="600"/>
              </a:spcBef>
              <a:spcAft>
                <a:spcPts val="600"/>
              </a:spcAft>
            </a:pPr>
            <a:r>
              <a:rPr lang="en-US" sz="2400" b="1" dirty="0">
                <a:solidFill>
                  <a:srgbClr val="000066"/>
                </a:solidFill>
              </a:rPr>
              <a:t>Track model spread</a:t>
            </a:r>
          </a:p>
          <a:p>
            <a:pPr lvl="1">
              <a:spcBef>
                <a:spcPts val="600"/>
              </a:spcBef>
              <a:spcAft>
                <a:spcPts val="600"/>
              </a:spcAft>
            </a:pPr>
            <a:r>
              <a:rPr lang="en-US" sz="1800" dirty="0">
                <a:solidFill>
                  <a:srgbClr val="000066"/>
                </a:solidFill>
              </a:rPr>
              <a:t>Past NHC track forecast errors are correlated to the spread of track model guidance</a:t>
            </a:r>
          </a:p>
          <a:p>
            <a:pPr>
              <a:spcBef>
                <a:spcPts val="600"/>
              </a:spcBef>
              <a:spcAft>
                <a:spcPts val="600"/>
              </a:spcAft>
            </a:pPr>
            <a:r>
              <a:rPr lang="en-US" sz="2400" b="1" dirty="0">
                <a:solidFill>
                  <a:srgbClr val="000066"/>
                </a:solidFill>
              </a:rPr>
              <a:t>Weakening over land</a:t>
            </a:r>
          </a:p>
        </p:txBody>
      </p:sp>
      <p:sp>
        <p:nvSpPr>
          <p:cNvPr id="6" name="TextBox 5">
            <a:extLst>
              <a:ext uri="{FF2B5EF4-FFF2-40B4-BE49-F238E27FC236}">
                <a16:creationId xmlns:a16="http://schemas.microsoft.com/office/drawing/2014/main" id="{AB64E950-7A04-4680-A4D3-71716CB4C635}"/>
              </a:ext>
            </a:extLst>
          </p:cNvPr>
          <p:cNvSpPr txBox="1"/>
          <p:nvPr/>
        </p:nvSpPr>
        <p:spPr>
          <a:xfrm>
            <a:off x="1447800" y="95071"/>
            <a:ext cx="9296400" cy="1200329"/>
          </a:xfrm>
          <a:prstGeom prst="rect">
            <a:avLst/>
          </a:prstGeom>
          <a:noFill/>
        </p:spPr>
        <p:txBody>
          <a:bodyPr wrap="square" rtlCol="0">
            <a:spAutoFit/>
          </a:bodyPr>
          <a:lstStyle/>
          <a:p>
            <a:pPr algn="ctr"/>
            <a:r>
              <a:rPr lang="en-US" sz="3600" b="1" dirty="0">
                <a:solidFill>
                  <a:srgbClr val="000066"/>
                </a:solidFill>
                <a:latin typeface="+mn-lt"/>
              </a:rPr>
              <a:t>Wind Speed Probabilities</a:t>
            </a:r>
          </a:p>
          <a:p>
            <a:pPr algn="ctr"/>
            <a:r>
              <a:rPr lang="en-US" sz="3600" b="1" dirty="0">
                <a:solidFill>
                  <a:srgbClr val="C00000"/>
                </a:solidFill>
                <a:latin typeface="+mn-lt"/>
              </a:rPr>
              <a:t>How are they generated?</a:t>
            </a:r>
          </a:p>
        </p:txBody>
      </p:sp>
      <p:pic>
        <p:nvPicPr>
          <p:cNvPr id="3" name="Picture 2">
            <a:extLst>
              <a:ext uri="{FF2B5EF4-FFF2-40B4-BE49-F238E27FC236}">
                <a16:creationId xmlns:a16="http://schemas.microsoft.com/office/drawing/2014/main" id="{BBB15517-12BD-493B-A4A6-8DAD48EBC7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7400" y="1857375"/>
            <a:ext cx="5672282" cy="4524656"/>
          </a:xfrm>
          <a:prstGeom prst="rect">
            <a:avLst/>
          </a:prstGeom>
        </p:spPr>
      </p:pic>
      <p:pic>
        <p:nvPicPr>
          <p:cNvPr id="5" name="Picture 6" descr="Rick Knabb Hurricane-center - National Hurricane Center Logo - Free  Transparent PNG Download - PNGkey">
            <a:extLst>
              <a:ext uri="{FF2B5EF4-FFF2-40B4-BE49-F238E27FC236}">
                <a16:creationId xmlns:a16="http://schemas.microsoft.com/office/drawing/2014/main" id="{73EFA5EF-48F1-4BA2-88C7-AA5058A08C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B0BD81-7DF2-4F01-9EF1-35B4403771E5}"/>
              </a:ext>
            </a:extLst>
          </p:cNvPr>
          <p:cNvSpPr/>
          <p:nvPr/>
        </p:nvSpPr>
        <p:spPr>
          <a:xfrm>
            <a:off x="8153401" y="4568352"/>
            <a:ext cx="3386282" cy="1631216"/>
          </a:xfrm>
          <a:prstGeom prst="rect">
            <a:avLst/>
          </a:prstGeom>
        </p:spPr>
        <p:txBody>
          <a:bodyPr wrap="square">
            <a:spAutoFit/>
          </a:bodyPr>
          <a:lstStyle/>
          <a:p>
            <a:pPr algn="ctr" eaLnBrk="0" hangingPunct="0">
              <a:spcAft>
                <a:spcPts val="1200"/>
              </a:spcAft>
            </a:pPr>
            <a:r>
              <a:rPr lang="en-US" sz="1800" dirty="0">
                <a:solidFill>
                  <a:schemeClr val="bg1"/>
                </a:solidFill>
                <a:cs typeface="Calibri"/>
              </a:rPr>
              <a:t>590 of 1,000 scenarios produce </a:t>
            </a:r>
            <a:r>
              <a:rPr lang="en-US" sz="1800" u="sng" dirty="0">
                <a:solidFill>
                  <a:schemeClr val="bg1"/>
                </a:solidFill>
                <a:cs typeface="Calibri"/>
              </a:rPr>
              <a:t>tropical-storm-force </a:t>
            </a:r>
            <a:r>
              <a:rPr lang="en-US" sz="1800" dirty="0">
                <a:solidFill>
                  <a:schemeClr val="bg1"/>
                </a:solidFill>
                <a:cs typeface="Calibri"/>
              </a:rPr>
              <a:t>winds at that location.</a:t>
            </a:r>
          </a:p>
          <a:p>
            <a:pPr algn="ctr" eaLnBrk="0" hangingPunct="0">
              <a:spcAft>
                <a:spcPts val="1200"/>
              </a:spcAft>
            </a:pPr>
            <a:r>
              <a:rPr lang="en-US" sz="1800" dirty="0">
                <a:solidFill>
                  <a:schemeClr val="bg1"/>
                </a:solidFill>
                <a:cs typeface="Calibri"/>
              </a:rPr>
              <a:t>590/1,000 = </a:t>
            </a:r>
            <a:r>
              <a:rPr lang="en-US" sz="1800" b="1" dirty="0">
                <a:solidFill>
                  <a:schemeClr val="bg1"/>
                </a:solidFill>
                <a:cs typeface="Calibri"/>
              </a:rPr>
              <a:t>59%</a:t>
            </a:r>
            <a:br>
              <a:rPr lang="en-US" sz="1800" dirty="0">
                <a:solidFill>
                  <a:schemeClr val="bg1"/>
                </a:solidFill>
                <a:cs typeface="Calibri"/>
              </a:rPr>
            </a:br>
            <a:r>
              <a:rPr lang="en-US" sz="1800" dirty="0">
                <a:solidFill>
                  <a:schemeClr val="bg1"/>
                </a:solidFill>
                <a:cs typeface="Calibri"/>
              </a:rPr>
              <a:t>chance of TS-force winds</a:t>
            </a:r>
          </a:p>
        </p:txBody>
      </p:sp>
      <p:sp>
        <p:nvSpPr>
          <p:cNvPr id="9" name="TextBox 8">
            <a:extLst>
              <a:ext uri="{FF2B5EF4-FFF2-40B4-BE49-F238E27FC236}">
                <a16:creationId xmlns:a16="http://schemas.microsoft.com/office/drawing/2014/main" id="{6B22D3B7-68BF-4E12-B5D6-CE7BEEB01B19}"/>
              </a:ext>
            </a:extLst>
          </p:cNvPr>
          <p:cNvSpPr txBox="1"/>
          <p:nvPr/>
        </p:nvSpPr>
        <p:spPr>
          <a:xfrm>
            <a:off x="7824861" y="4054964"/>
            <a:ext cx="4043362" cy="523220"/>
          </a:xfrm>
          <a:prstGeom prst="rect">
            <a:avLst/>
          </a:prstGeom>
          <a:noFill/>
        </p:spPr>
        <p:txBody>
          <a:bodyPr wrap="square" rtlCol="0">
            <a:spAutoFit/>
          </a:bodyPr>
          <a:lstStyle/>
          <a:p>
            <a:pPr algn="ctr" eaLnBrk="0" hangingPunct="0">
              <a:spcAft>
                <a:spcPts val="1200"/>
              </a:spcAft>
            </a:pPr>
            <a:r>
              <a:rPr lang="en-US" sz="2800" b="1" dirty="0">
                <a:solidFill>
                  <a:schemeClr val="bg1"/>
                </a:solidFill>
                <a:cs typeface="Calibri"/>
              </a:rPr>
              <a:t>New York City, NY</a:t>
            </a:r>
          </a:p>
        </p:txBody>
      </p:sp>
      <p:cxnSp>
        <p:nvCxnSpPr>
          <p:cNvPr id="11" name="Straight Arrow Connector 10">
            <a:extLst>
              <a:ext uri="{FF2B5EF4-FFF2-40B4-BE49-F238E27FC236}">
                <a16:creationId xmlns:a16="http://schemas.microsoft.com/office/drawing/2014/main" id="{69A56C39-E0A2-4EF8-B0DA-1ADCE0991595}"/>
              </a:ext>
            </a:extLst>
          </p:cNvPr>
          <p:cNvCxnSpPr>
            <a:cxnSpLocks/>
            <a:stCxn id="9" idx="0"/>
          </p:cNvCxnSpPr>
          <p:nvPr/>
        </p:nvCxnSpPr>
        <p:spPr>
          <a:xfrm flipH="1" flipV="1">
            <a:off x="8458200" y="3038068"/>
            <a:ext cx="1388342" cy="1016896"/>
          </a:xfrm>
          <a:prstGeom prst="straightConnector1">
            <a:avLst/>
          </a:prstGeom>
          <a:ln w="57150">
            <a:solidFill>
              <a:schemeClr val="bg1"/>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1940CBB-7EFD-4197-907F-795001E9C142}"/>
              </a:ext>
            </a:extLst>
          </p:cNvPr>
          <p:cNvSpPr/>
          <p:nvPr/>
        </p:nvSpPr>
        <p:spPr>
          <a:xfrm>
            <a:off x="7701732" y="2546903"/>
            <a:ext cx="903337" cy="523220"/>
          </a:xfrm>
          <a:prstGeom prst="rect">
            <a:avLst/>
          </a:prstGeom>
          <a:effectLst/>
        </p:spPr>
        <p:txBody>
          <a:bodyPr wrap="square">
            <a:spAutoFit/>
          </a:bodyPr>
          <a:lstStyle/>
          <a:p>
            <a:pPr algn="ctr" eaLnBrk="0" hangingPunct="0"/>
            <a:r>
              <a:rPr lang="en-US" sz="2800" b="1" dirty="0">
                <a:solidFill>
                  <a:prstClr val="black"/>
                </a:solidFill>
                <a:cs typeface="Calibri"/>
              </a:rPr>
              <a:t>59%</a:t>
            </a:r>
            <a:endParaRPr lang="en-US" sz="2800" dirty="0">
              <a:solidFill>
                <a:prstClr val="black"/>
              </a:solidFill>
            </a:endParaRPr>
          </a:p>
        </p:txBody>
      </p:sp>
    </p:spTree>
    <p:extLst>
      <p:ext uri="{BB962C8B-B14F-4D97-AF65-F5344CB8AC3E}">
        <p14:creationId xmlns:p14="http://schemas.microsoft.com/office/powerpoint/2010/main" val="66696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Content Placeholder 3"/>
          <p:cNvSpPr txBox="1">
            <a:spLocks/>
          </p:cNvSpPr>
          <p:nvPr/>
        </p:nvSpPr>
        <p:spPr bwMode="auto">
          <a:xfrm>
            <a:off x="7543800" y="1905000"/>
            <a:ext cx="3429001" cy="430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Arial" charset="0"/>
                <a:ea typeface="ＭＳ Ｐゴシック" charset="0"/>
                <a:cs typeface="ＭＳ Ｐゴシック" charset="0"/>
              </a:defRPr>
            </a:lvl1pPr>
            <a:lvl2pPr marL="742950" indent="-285750">
              <a:defRPr sz="3600">
                <a:solidFill>
                  <a:schemeClr val="tx1"/>
                </a:solidFill>
                <a:latin typeface="Arial" charset="0"/>
                <a:ea typeface="ＭＳ Ｐゴシック" charset="0"/>
              </a:defRPr>
            </a:lvl2pPr>
            <a:lvl3pPr marL="1143000" indent="-228600">
              <a:defRPr sz="3600">
                <a:solidFill>
                  <a:schemeClr val="tx1"/>
                </a:solidFill>
                <a:latin typeface="Arial" charset="0"/>
                <a:ea typeface="ＭＳ Ｐゴシック" charset="0"/>
              </a:defRPr>
            </a:lvl3pPr>
            <a:lvl4pPr marL="1600200" indent="-228600">
              <a:defRPr sz="3600">
                <a:solidFill>
                  <a:schemeClr val="tx1"/>
                </a:solidFill>
                <a:latin typeface="Arial" charset="0"/>
                <a:ea typeface="ＭＳ Ｐゴシック" charset="0"/>
              </a:defRPr>
            </a:lvl4pPr>
            <a:lvl5pPr marL="2057400" indent="-22860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eaLnBrk="0" hangingPunct="0">
              <a:spcBef>
                <a:spcPts val="600"/>
              </a:spcBef>
              <a:spcAft>
                <a:spcPts val="600"/>
              </a:spcAft>
              <a:buFont typeface="Arial" charset="0"/>
              <a:buChar char="•"/>
            </a:pPr>
            <a:r>
              <a:rPr lang="en-US" sz="2000" b="1" dirty="0">
                <a:solidFill>
                  <a:srgbClr val="000066"/>
                </a:solidFill>
                <a:latin typeface="Calibri" charset="0"/>
                <a:cs typeface="Calibri" charset="0"/>
              </a:rPr>
              <a:t>Shows </a:t>
            </a:r>
            <a:r>
              <a:rPr lang="en-US" sz="2000" b="1" u="sng" dirty="0">
                <a:solidFill>
                  <a:srgbClr val="000066"/>
                </a:solidFill>
                <a:latin typeface="Calibri" charset="0"/>
                <a:cs typeface="Calibri" charset="0"/>
              </a:rPr>
              <a:t>earliest reasonable </a:t>
            </a:r>
            <a:r>
              <a:rPr lang="en-US" sz="2000" b="1" dirty="0">
                <a:solidFill>
                  <a:srgbClr val="000066"/>
                </a:solidFill>
                <a:latin typeface="Calibri" charset="0"/>
                <a:cs typeface="Calibri" charset="0"/>
              </a:rPr>
              <a:t>arrival time of TS winds (black contours) and cumulative TS wind speed probabilities (colors)</a:t>
            </a:r>
          </a:p>
          <a:p>
            <a:pPr eaLnBrk="0" hangingPunct="0">
              <a:spcBef>
                <a:spcPts val="600"/>
              </a:spcBef>
              <a:spcAft>
                <a:spcPts val="600"/>
              </a:spcAft>
              <a:buFont typeface="Arial" charset="0"/>
              <a:buChar char="•"/>
            </a:pPr>
            <a:r>
              <a:rPr lang="en-US" sz="2000" b="1" dirty="0">
                <a:solidFill>
                  <a:srgbClr val="000066"/>
                </a:solidFill>
                <a:latin typeface="Calibri" charset="0"/>
                <a:cs typeface="Calibri" charset="0"/>
              </a:rPr>
              <a:t>Identifies the time window that users at individual locations can safely assume will be free from TS winds</a:t>
            </a:r>
          </a:p>
          <a:p>
            <a:pPr eaLnBrk="0" hangingPunct="0">
              <a:spcBef>
                <a:spcPts val="600"/>
              </a:spcBef>
              <a:spcAft>
                <a:spcPts val="600"/>
              </a:spcAft>
              <a:buFont typeface="Arial" charset="0"/>
              <a:buChar char="•"/>
            </a:pPr>
            <a:r>
              <a:rPr lang="en-US" sz="2000" b="1" dirty="0">
                <a:solidFill>
                  <a:srgbClr val="C00000"/>
                </a:solidFill>
                <a:latin typeface="Calibri" charset="0"/>
                <a:cs typeface="Calibri" charset="0"/>
              </a:rPr>
              <a:t>Best for users with low tolerance for risk</a:t>
            </a:r>
          </a:p>
        </p:txBody>
      </p:sp>
      <p:sp>
        <p:nvSpPr>
          <p:cNvPr id="11" name="Rectangle 10"/>
          <p:cNvSpPr/>
          <p:nvPr/>
        </p:nvSpPr>
        <p:spPr>
          <a:xfrm>
            <a:off x="1447800" y="6091535"/>
            <a:ext cx="5486399" cy="430887"/>
          </a:xfrm>
          <a:prstGeom prst="rect">
            <a:avLst/>
          </a:prstGeom>
        </p:spPr>
        <p:txBody>
          <a:bodyPr wrap="square">
            <a:spAutoFit/>
          </a:bodyPr>
          <a:lstStyle/>
          <a:p>
            <a:pPr algn="ctr" fontAlgn="auto">
              <a:spcBef>
                <a:spcPts val="600"/>
              </a:spcBef>
              <a:spcAft>
                <a:spcPts val="600"/>
              </a:spcAft>
            </a:pPr>
            <a:r>
              <a:rPr lang="en-US" sz="2200" b="1" dirty="0">
                <a:solidFill>
                  <a:srgbClr val="000066"/>
                </a:solidFill>
                <a:latin typeface="Calibri"/>
              </a:rPr>
              <a:t>Earliest Reasonable Arrival of TS-Force Winds </a:t>
            </a:r>
          </a:p>
        </p:txBody>
      </p:sp>
      <p:sp>
        <p:nvSpPr>
          <p:cNvPr id="6" name="Rectangle 2">
            <a:extLst>
              <a:ext uri="{FF2B5EF4-FFF2-40B4-BE49-F238E27FC236}">
                <a16:creationId xmlns:a16="http://schemas.microsoft.com/office/drawing/2014/main" id="{98F63D7E-674B-4F7D-9692-8ED8277EE0FF}"/>
              </a:ext>
            </a:extLst>
          </p:cNvPr>
          <p:cNvSpPr txBox="1">
            <a:spLocks noChangeArrowheads="1"/>
          </p:cNvSpPr>
          <p:nvPr/>
        </p:nvSpPr>
        <p:spPr>
          <a:xfrm>
            <a:off x="1981200" y="762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en-US" sz="3600" b="1" dirty="0">
                <a:solidFill>
                  <a:srgbClr val="000066"/>
                </a:solidFill>
                <a:latin typeface="Calibri"/>
              </a:rPr>
              <a:t>Tropical Cyclone Products</a:t>
            </a:r>
            <a:br>
              <a:rPr lang="en-US" sz="3600" b="1" dirty="0">
                <a:solidFill>
                  <a:srgbClr val="000066"/>
                </a:solidFill>
                <a:latin typeface="Calibri"/>
              </a:rPr>
            </a:br>
            <a:r>
              <a:rPr lang="en-US" sz="3600" b="1" dirty="0">
                <a:solidFill>
                  <a:srgbClr val="C00000"/>
                </a:solidFill>
                <a:latin typeface="Calibri"/>
              </a:rPr>
              <a:t>Time of Arrival Graphics</a:t>
            </a:r>
          </a:p>
        </p:txBody>
      </p:sp>
      <p:pic>
        <p:nvPicPr>
          <p:cNvPr id="2" name="Picture 1">
            <a:extLst>
              <a:ext uri="{FF2B5EF4-FFF2-40B4-BE49-F238E27FC236}">
                <a16:creationId xmlns:a16="http://schemas.microsoft.com/office/drawing/2014/main" id="{E324FB53-7209-4F7F-B1AC-344DACF212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0374" y="1600191"/>
            <a:ext cx="5473826" cy="4491344"/>
          </a:xfrm>
          <a:prstGeom prst="rect">
            <a:avLst/>
          </a:prstGeom>
        </p:spPr>
      </p:pic>
      <p:pic>
        <p:nvPicPr>
          <p:cNvPr id="7" name="Picture 6" descr="Rick Knabb Hurricane-center - National Hurricane Center Logo - Free  Transparent PNG Download - PNGkey">
            <a:extLst>
              <a:ext uri="{FF2B5EF4-FFF2-40B4-BE49-F238E27FC236}">
                <a16:creationId xmlns:a16="http://schemas.microsoft.com/office/drawing/2014/main" id="{73528CCF-AB1F-445A-9BBD-7B1E2BD3AE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7543800" y="1653474"/>
            <a:ext cx="3488882" cy="4385971"/>
          </a:xfrm>
          <a:prstGeom prst="rect">
            <a:avLst/>
          </a:prstGeom>
        </p:spPr>
        <p:txBody>
          <a:bodyPr/>
          <a:lst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a:lstStyle>
          <a:p>
            <a:pPr>
              <a:spcBef>
                <a:spcPts val="600"/>
              </a:spcBef>
              <a:spcAft>
                <a:spcPts val="600"/>
              </a:spcAft>
              <a:defRPr/>
            </a:pPr>
            <a:r>
              <a:rPr lang="en-US" sz="2000" b="1" kern="0" dirty="0">
                <a:solidFill>
                  <a:srgbClr val="000066"/>
                </a:solidFill>
                <a:latin typeface="Calibri"/>
                <a:cs typeface="Calibri" pitchFamily="34" charset="0"/>
              </a:rPr>
              <a:t>Shows </a:t>
            </a:r>
            <a:r>
              <a:rPr lang="en-US" sz="2000" b="1" u="sng" kern="0" dirty="0">
                <a:solidFill>
                  <a:srgbClr val="000066"/>
                </a:solidFill>
                <a:latin typeface="Calibri"/>
                <a:cs typeface="Calibri" pitchFamily="34" charset="0"/>
              </a:rPr>
              <a:t>most likely </a:t>
            </a:r>
            <a:r>
              <a:rPr lang="en-US" sz="2000" b="1" kern="0" dirty="0">
                <a:solidFill>
                  <a:srgbClr val="000066"/>
                </a:solidFill>
                <a:latin typeface="Calibri"/>
                <a:cs typeface="Calibri" pitchFamily="34" charset="0"/>
              </a:rPr>
              <a:t>arrival time of TS winds (black contours) and cumulative TS wind speed probabilities (colors)</a:t>
            </a:r>
          </a:p>
          <a:p>
            <a:pPr>
              <a:spcBef>
                <a:spcPts val="600"/>
              </a:spcBef>
              <a:spcAft>
                <a:spcPts val="600"/>
              </a:spcAft>
              <a:defRPr/>
            </a:pPr>
            <a:r>
              <a:rPr lang="en-US" sz="2000" b="1" kern="0" dirty="0">
                <a:solidFill>
                  <a:srgbClr val="000066"/>
                </a:solidFill>
                <a:latin typeface="Calibri"/>
                <a:cs typeface="Calibri" pitchFamily="34" charset="0"/>
              </a:rPr>
              <a:t>Shows the time before or after which the onset of sustained TS winds is equally likely</a:t>
            </a:r>
          </a:p>
          <a:p>
            <a:pPr>
              <a:spcBef>
                <a:spcPts val="600"/>
              </a:spcBef>
              <a:spcAft>
                <a:spcPts val="600"/>
              </a:spcAft>
              <a:defRPr/>
            </a:pPr>
            <a:r>
              <a:rPr lang="en-US" sz="2000" b="1" kern="0" dirty="0">
                <a:solidFill>
                  <a:srgbClr val="C00000"/>
                </a:solidFill>
                <a:latin typeface="Calibri"/>
                <a:cs typeface="Calibri" pitchFamily="34" charset="0"/>
              </a:rPr>
              <a:t>Best for users that are willing to risk not having completed preparations before TS winds arrive</a:t>
            </a:r>
          </a:p>
        </p:txBody>
      </p:sp>
      <p:sp>
        <p:nvSpPr>
          <p:cNvPr id="12" name="Rectangle 11"/>
          <p:cNvSpPr/>
          <p:nvPr/>
        </p:nvSpPr>
        <p:spPr>
          <a:xfrm>
            <a:off x="1444754" y="6091535"/>
            <a:ext cx="5489445" cy="461665"/>
          </a:xfrm>
          <a:prstGeom prst="rect">
            <a:avLst/>
          </a:prstGeom>
        </p:spPr>
        <p:txBody>
          <a:bodyPr wrap="square">
            <a:spAutoFit/>
          </a:bodyPr>
          <a:lstStyle/>
          <a:p>
            <a:pPr algn="ctr" fontAlgn="auto">
              <a:spcBef>
                <a:spcPts val="600"/>
              </a:spcBef>
              <a:spcAft>
                <a:spcPts val="600"/>
              </a:spcAft>
            </a:pPr>
            <a:r>
              <a:rPr lang="en-US" sz="2400" b="1" dirty="0">
                <a:solidFill>
                  <a:srgbClr val="000066"/>
                </a:solidFill>
                <a:latin typeface="Calibri"/>
              </a:rPr>
              <a:t>Most Likely Arrival of TS-Force Winds </a:t>
            </a:r>
            <a:endParaRPr lang="en-US" b="1" dirty="0">
              <a:solidFill>
                <a:srgbClr val="000066"/>
              </a:solidFill>
              <a:latin typeface="Calibri"/>
            </a:endParaRPr>
          </a:p>
        </p:txBody>
      </p:sp>
      <p:sp>
        <p:nvSpPr>
          <p:cNvPr id="7" name="Rectangle 2">
            <a:extLst>
              <a:ext uri="{FF2B5EF4-FFF2-40B4-BE49-F238E27FC236}">
                <a16:creationId xmlns:a16="http://schemas.microsoft.com/office/drawing/2014/main" id="{E1636A03-F366-4349-B93E-3F7B33503D60}"/>
              </a:ext>
            </a:extLst>
          </p:cNvPr>
          <p:cNvSpPr txBox="1">
            <a:spLocks noChangeArrowheads="1"/>
          </p:cNvSpPr>
          <p:nvPr/>
        </p:nvSpPr>
        <p:spPr>
          <a:xfrm>
            <a:off x="1981200" y="762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en-US" sz="3600" b="1" dirty="0">
                <a:solidFill>
                  <a:srgbClr val="000066"/>
                </a:solidFill>
                <a:latin typeface="Calibri"/>
              </a:rPr>
              <a:t>Tropical Cyclone Products</a:t>
            </a:r>
            <a:br>
              <a:rPr lang="en-US" sz="3600" b="1" dirty="0">
                <a:solidFill>
                  <a:srgbClr val="000066"/>
                </a:solidFill>
                <a:latin typeface="Calibri"/>
              </a:rPr>
            </a:br>
            <a:r>
              <a:rPr lang="en-US" sz="3600" b="1" dirty="0">
                <a:solidFill>
                  <a:srgbClr val="C00000"/>
                </a:solidFill>
                <a:latin typeface="Calibri"/>
              </a:rPr>
              <a:t>Time of Arrival Graphics</a:t>
            </a:r>
          </a:p>
        </p:txBody>
      </p:sp>
      <p:pic>
        <p:nvPicPr>
          <p:cNvPr id="2" name="Picture 1">
            <a:extLst>
              <a:ext uri="{FF2B5EF4-FFF2-40B4-BE49-F238E27FC236}">
                <a16:creationId xmlns:a16="http://schemas.microsoft.com/office/drawing/2014/main" id="{F91ECB08-A820-4E60-B4F8-28936A20A3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4931" y="1595726"/>
            <a:ext cx="5479268" cy="4495809"/>
          </a:xfrm>
          <a:prstGeom prst="rect">
            <a:avLst/>
          </a:prstGeom>
        </p:spPr>
      </p:pic>
      <p:pic>
        <p:nvPicPr>
          <p:cNvPr id="6" name="Picture 6" descr="Rick Knabb Hurricane-center - National Hurricane Center Logo - Free  Transparent PNG Download - PNGkey">
            <a:extLst>
              <a:ext uri="{FF2B5EF4-FFF2-40B4-BE49-F238E27FC236}">
                <a16:creationId xmlns:a16="http://schemas.microsoft.com/office/drawing/2014/main" id="{E3764316-CCCB-4935-9B38-0964F9D6BA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09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p:cNvSpPr txBox="1">
            <a:spLocks/>
          </p:cNvSpPr>
          <p:nvPr/>
        </p:nvSpPr>
        <p:spPr bwMode="auto">
          <a:xfrm>
            <a:off x="381000" y="2439352"/>
            <a:ext cx="4343400" cy="3131820"/>
          </a:xfrm>
          <a:prstGeom prst="rect">
            <a:avLst/>
          </a:prstGeom>
          <a:noFill/>
          <a:ln w="9525">
            <a:noFill/>
            <a:miter lim="800000"/>
            <a:headEnd/>
            <a:tailEnd/>
          </a:ln>
        </p:spPr>
        <p:txBody>
          <a:bodyPr vert="horz" wrap="square" lIns="182880" tIns="182880" rIns="91440" bIns="45720" numCol="1" rtlCol="0" anchor="t" anchorCtr="0" compatLnSpc="1">
            <a:prstTxWarp prst="textNoShape">
              <a:avLst/>
            </a:prstTxWarp>
            <a:normAutofit lnSpcReduction="10000"/>
          </a:bodyPr>
          <a:lstStyle>
            <a:lvl1pPr marL="342900" indent="-342900" algn="l" rtl="0" eaLnBrk="0" fontAlgn="base" hangingPunct="0">
              <a:spcBef>
                <a:spcPct val="75000"/>
              </a:spcBef>
              <a:spcAft>
                <a:spcPct val="0"/>
              </a:spcAft>
              <a:defRPr sz="2800">
                <a:solidFill>
                  <a:schemeClr val="tx1"/>
                </a:solidFill>
                <a:latin typeface="+mn-lt"/>
                <a:ea typeface="+mn-ea"/>
                <a:cs typeface="+mn-cs"/>
              </a:defRPr>
            </a:lvl1pPr>
            <a:lvl2pPr marL="514350" indent="-285750" algn="l" rtl="0" eaLnBrk="0" fontAlgn="base" hangingPunct="0">
              <a:spcBef>
                <a:spcPct val="0"/>
              </a:spcBef>
              <a:spcAft>
                <a:spcPct val="0"/>
              </a:spcAft>
              <a:buClr>
                <a:schemeClr val="accent2"/>
              </a:buClr>
              <a:buFont typeface="Weather" pitchFamily="2" charset="2"/>
              <a:buChar char="v"/>
              <a:defRPr sz="2400">
                <a:solidFill>
                  <a:schemeClr val="tx1"/>
                </a:solidFill>
                <a:latin typeface="TradeGothicCondEighteen" pitchFamily="2" charset="0"/>
                <a:ea typeface="ＭＳ Ｐゴシック" charset="-128"/>
              </a:defRPr>
            </a:lvl2pPr>
            <a:lvl3pPr marL="914400" indent="-228600" algn="l" rtl="0" eaLnBrk="0" fontAlgn="base" hangingPunct="0">
              <a:spcBef>
                <a:spcPct val="20000"/>
              </a:spcBef>
              <a:spcAft>
                <a:spcPct val="0"/>
              </a:spcAft>
              <a:buClr>
                <a:srgbClr val="3333FF"/>
              </a:buClr>
              <a:buSzPct val="95000"/>
              <a:buFont typeface="Weather" pitchFamily="2" charset="2"/>
              <a:buChar char="v"/>
              <a:defRPr sz="2000">
                <a:solidFill>
                  <a:schemeClr val="tx1"/>
                </a:solidFill>
                <a:latin typeface="TradeGothicCondEighteen" pitchFamily="2" charset="0"/>
                <a:ea typeface="ＭＳ Ｐゴシック" charset="-128"/>
              </a:defRPr>
            </a:lvl3pPr>
            <a:lvl4pPr marL="1371600" indent="-228600" algn="l" rtl="0" eaLnBrk="0" fontAlgn="base" hangingPunct="0">
              <a:spcBef>
                <a:spcPct val="20000"/>
              </a:spcBef>
              <a:spcAft>
                <a:spcPct val="0"/>
              </a:spcAft>
              <a:buChar char="–"/>
              <a:defRPr>
                <a:solidFill>
                  <a:schemeClr val="tx1"/>
                </a:solidFill>
                <a:latin typeface="TradeGothicCondEighteen" pitchFamily="2" charset="0"/>
                <a:ea typeface="ＭＳ Ｐゴシック" charset="-128"/>
              </a:defRPr>
            </a:lvl4pPr>
            <a:lvl5pPr marL="1828800" indent="-228600" algn="l" rtl="0" eaLnBrk="0" fontAlgn="base" hangingPunct="0">
              <a:spcBef>
                <a:spcPct val="20000"/>
              </a:spcBef>
              <a:spcAft>
                <a:spcPct val="0"/>
              </a:spcAft>
              <a:buChar char="»"/>
              <a:defRPr>
                <a:solidFill>
                  <a:schemeClr val="tx1"/>
                </a:solidFill>
                <a:latin typeface="TradeGothicCondEighteen" pitchFamily="2" charset="0"/>
                <a:ea typeface="ＭＳ Ｐゴシック" charset="-128"/>
              </a:defRPr>
            </a:lvl5pPr>
            <a:lvl6pPr marL="2286000" indent="-228600" algn="l" rtl="0" fontAlgn="base">
              <a:spcBef>
                <a:spcPct val="20000"/>
              </a:spcBef>
              <a:spcAft>
                <a:spcPct val="0"/>
              </a:spcAft>
              <a:buChar char="»"/>
              <a:defRPr>
                <a:solidFill>
                  <a:schemeClr val="tx1"/>
                </a:solidFill>
                <a:latin typeface="TradeGothicCondEighteen" pitchFamily="2" charset="0"/>
              </a:defRPr>
            </a:lvl6pPr>
            <a:lvl7pPr marL="2743200" indent="-228600" algn="l" rtl="0" fontAlgn="base">
              <a:spcBef>
                <a:spcPct val="20000"/>
              </a:spcBef>
              <a:spcAft>
                <a:spcPct val="0"/>
              </a:spcAft>
              <a:buChar char="»"/>
              <a:defRPr>
                <a:solidFill>
                  <a:schemeClr val="tx1"/>
                </a:solidFill>
                <a:latin typeface="TradeGothicCondEighteen" pitchFamily="2" charset="0"/>
              </a:defRPr>
            </a:lvl7pPr>
            <a:lvl8pPr marL="3200400" indent="-228600" algn="l" rtl="0" fontAlgn="base">
              <a:spcBef>
                <a:spcPct val="20000"/>
              </a:spcBef>
              <a:spcAft>
                <a:spcPct val="0"/>
              </a:spcAft>
              <a:buChar char="»"/>
              <a:defRPr>
                <a:solidFill>
                  <a:schemeClr val="tx1"/>
                </a:solidFill>
                <a:latin typeface="TradeGothicCondEighteen" pitchFamily="2" charset="0"/>
              </a:defRPr>
            </a:lvl8pPr>
            <a:lvl9pPr marL="3657600" indent="-228600" algn="l" rtl="0" fontAlgn="base">
              <a:spcBef>
                <a:spcPct val="20000"/>
              </a:spcBef>
              <a:spcAft>
                <a:spcPct val="0"/>
              </a:spcAft>
              <a:buChar char="»"/>
              <a:defRPr>
                <a:solidFill>
                  <a:schemeClr val="tx1"/>
                </a:solidFill>
                <a:latin typeface="TradeGothicCondEighteen" pitchFamily="2" charset="0"/>
              </a:defRPr>
            </a:lvl9pPr>
          </a:lstStyle>
          <a:p>
            <a:pPr eaLnBrk="1" fontAlgn="auto" hangingPunct="1">
              <a:lnSpc>
                <a:spcPct val="80000"/>
              </a:lnSpc>
              <a:spcBef>
                <a:spcPts val="0"/>
              </a:spcBef>
              <a:spcAft>
                <a:spcPts val="2400"/>
              </a:spcAft>
              <a:buFont typeface="Arial" panose="020B0604020202020204" pitchFamily="34" charset="0"/>
              <a:buChar char="•"/>
              <a:defRPr/>
            </a:pPr>
            <a:r>
              <a:rPr lang="en-US" b="1" kern="0" dirty="0">
                <a:solidFill>
                  <a:srgbClr val="000066"/>
                </a:solidFill>
                <a:latin typeface="Calibri"/>
              </a:rPr>
              <a:t>Highlight essential points about hazards and forecast uncertainty for select tropical cyclones</a:t>
            </a:r>
            <a:endParaRPr lang="en-US" sz="2400" kern="0" dirty="0">
              <a:solidFill>
                <a:srgbClr val="000066"/>
              </a:solidFill>
              <a:latin typeface="Calibri"/>
            </a:endParaRPr>
          </a:p>
          <a:p>
            <a:pPr eaLnBrk="1" fontAlgn="auto" hangingPunct="1">
              <a:lnSpc>
                <a:spcPct val="80000"/>
              </a:lnSpc>
              <a:spcBef>
                <a:spcPts val="0"/>
              </a:spcBef>
              <a:spcAft>
                <a:spcPts val="2400"/>
              </a:spcAft>
              <a:buFont typeface="Arial" panose="020B0604020202020204" pitchFamily="34" charset="0"/>
              <a:buChar char="•"/>
              <a:defRPr/>
            </a:pPr>
            <a:r>
              <a:rPr lang="en-US" b="1" kern="0" dirty="0">
                <a:solidFill>
                  <a:srgbClr val="000066"/>
                </a:solidFill>
                <a:latin typeface="Calibri"/>
              </a:rPr>
              <a:t>Available on the NHC website and shared on NHC social media pages during events</a:t>
            </a:r>
            <a:endParaRPr lang="en-US" sz="2400" kern="0" dirty="0">
              <a:solidFill>
                <a:srgbClr val="000066"/>
              </a:solidFill>
              <a:latin typeface="Calibri"/>
            </a:endParaRPr>
          </a:p>
        </p:txBody>
      </p:sp>
      <p:sp>
        <p:nvSpPr>
          <p:cNvPr id="15" name="Rectangle 2"/>
          <p:cNvSpPr>
            <a:spLocks noGrp="1" noChangeArrowheads="1"/>
          </p:cNvSpPr>
          <p:nvPr>
            <p:ph type="title"/>
          </p:nvPr>
        </p:nvSpPr>
        <p:spPr>
          <a:xfrm>
            <a:off x="1981200" y="152400"/>
            <a:ext cx="8229600" cy="1066800"/>
          </a:xfrm>
        </p:spPr>
        <p:txBody>
          <a:bodyPr/>
          <a:lstStyle/>
          <a:p>
            <a:pPr algn="ctr" eaLnBrk="1" fontAlgn="auto" hangingPunct="1">
              <a:lnSpc>
                <a:spcPct val="100000"/>
              </a:lnSpc>
              <a:spcBef>
                <a:spcPts val="0"/>
              </a:spcBef>
              <a:spcAft>
                <a:spcPts val="0"/>
              </a:spcAft>
            </a:pPr>
            <a:r>
              <a:rPr lang="en-US" sz="3600" b="1" kern="1200" dirty="0">
                <a:solidFill>
                  <a:srgbClr val="000066"/>
                </a:solidFill>
                <a:latin typeface="Calibri"/>
              </a:rPr>
              <a:t>Tropical Cyclone Products</a:t>
            </a:r>
            <a:br>
              <a:rPr lang="en-US" sz="3600" b="1" kern="1200" dirty="0">
                <a:solidFill>
                  <a:srgbClr val="000066"/>
                </a:solidFill>
                <a:latin typeface="Calibri"/>
              </a:rPr>
            </a:br>
            <a:r>
              <a:rPr lang="en-US" sz="3600" b="1" kern="1200" dirty="0">
                <a:solidFill>
                  <a:srgbClr val="C00000"/>
                </a:solidFill>
                <a:latin typeface="Calibri"/>
              </a:rPr>
              <a:t>Key Messages</a:t>
            </a:r>
          </a:p>
        </p:txBody>
      </p:sp>
      <p:pic>
        <p:nvPicPr>
          <p:cNvPr id="2" name="Picture 1">
            <a:extLst>
              <a:ext uri="{FF2B5EF4-FFF2-40B4-BE49-F238E27FC236}">
                <a16:creationId xmlns:a16="http://schemas.microsoft.com/office/drawing/2014/main" id="{57D0A444-C6EC-4512-B114-2BFBE6F84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6335803" cy="4810125"/>
          </a:xfrm>
          <a:prstGeom prst="rect">
            <a:avLst/>
          </a:prstGeom>
        </p:spPr>
      </p:pic>
      <p:pic>
        <p:nvPicPr>
          <p:cNvPr id="5" name="Picture 6" descr="Rick Knabb Hurricane-center - National Hurricane Center Logo - Free  Transparent PNG Download - PNGkey">
            <a:extLst>
              <a:ext uri="{FF2B5EF4-FFF2-40B4-BE49-F238E27FC236}">
                <a16:creationId xmlns:a16="http://schemas.microsoft.com/office/drawing/2014/main" id="{5760CEA0-ECAB-409F-AF82-3BA5313C12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8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0" y="0"/>
            <a:ext cx="7696200" cy="1219200"/>
          </a:xfrm>
          <a:prstGeom prst="rect">
            <a:avLst/>
          </a:prstGeom>
          <a:noFill/>
          <a:ln w="9525">
            <a:noFill/>
            <a:miter lim="800000"/>
            <a:headEnd/>
            <a:tailEnd/>
          </a:ln>
        </p:spPr>
        <p:txBody>
          <a:bodyPr lIns="182880" rIns="182880" anchor="ctr"/>
          <a:lst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lgn="ctr">
              <a:defRPr/>
            </a:pPr>
            <a:r>
              <a:rPr lang="en-US" sz="4000" b="1" kern="0" dirty="0">
                <a:solidFill>
                  <a:srgbClr val="000066"/>
                </a:solidFill>
                <a:latin typeface="Calibri"/>
              </a:rPr>
              <a:t>Watches &amp; Warnings</a:t>
            </a:r>
          </a:p>
        </p:txBody>
      </p:sp>
      <p:sp>
        <p:nvSpPr>
          <p:cNvPr id="7" name="Right Arrow 6"/>
          <p:cNvSpPr/>
          <p:nvPr/>
        </p:nvSpPr>
        <p:spPr>
          <a:xfrm rot="10800000">
            <a:off x="1911791" y="5217638"/>
            <a:ext cx="5867400" cy="1676401"/>
          </a:xfrm>
          <a:prstGeom prst="rightArrow">
            <a:avLst>
              <a:gd name="adj1" fmla="val 50000"/>
              <a:gd name="adj2" fmla="val 0"/>
            </a:avLst>
          </a:prstGeom>
          <a:solidFill>
            <a:sysClr val="window" lastClr="FFFFFF">
              <a:lumMod val="75000"/>
            </a:sys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auto">
              <a:spcBef>
                <a:spcPts val="0"/>
              </a:spcBef>
              <a:spcAft>
                <a:spcPts val="0"/>
              </a:spcAft>
              <a:defRPr/>
            </a:pPr>
            <a:endParaRPr lang="en-US" sz="1800" kern="0">
              <a:solidFill>
                <a:prstClr val="white"/>
              </a:solidFill>
              <a:latin typeface="Calibri"/>
            </a:endParaRPr>
          </a:p>
        </p:txBody>
      </p:sp>
      <p:sp>
        <p:nvSpPr>
          <p:cNvPr id="8" name="Text Box 4"/>
          <p:cNvSpPr txBox="1">
            <a:spLocks noChangeArrowheads="1"/>
          </p:cNvSpPr>
          <p:nvPr/>
        </p:nvSpPr>
        <p:spPr bwMode="auto">
          <a:xfrm>
            <a:off x="1981198" y="5354081"/>
            <a:ext cx="5728587" cy="14080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defRPr/>
            </a:pPr>
            <a:endParaRPr lang="en-US" sz="2000" b="1" dirty="0">
              <a:solidFill>
                <a:srgbClr val="000000"/>
              </a:solidFill>
              <a:latin typeface="Calibri"/>
            </a:endParaRPr>
          </a:p>
          <a:p>
            <a:pPr algn="just" fontAlgn="auto">
              <a:lnSpc>
                <a:spcPct val="80000"/>
              </a:lnSpc>
              <a:spcBef>
                <a:spcPts val="0"/>
              </a:spcBef>
              <a:spcAft>
                <a:spcPts val="0"/>
              </a:spcAft>
              <a:defRPr/>
            </a:pPr>
            <a:r>
              <a:rPr lang="en-US" sz="2000" b="1" kern="0" dirty="0">
                <a:solidFill>
                  <a:srgbClr val="C00000"/>
                </a:solidFill>
                <a:latin typeface="Calibri"/>
              </a:rPr>
              <a:t>Note: </a:t>
            </a:r>
            <a:r>
              <a:rPr lang="en-US" sz="2000" kern="0" dirty="0">
                <a:solidFill>
                  <a:srgbClr val="C00000"/>
                </a:solidFill>
                <a:latin typeface="Calibri"/>
              </a:rPr>
              <a:t>The lead time for Hurricane Watches and Warnings is tied to the anticipated </a:t>
            </a:r>
            <a:r>
              <a:rPr lang="en-US" sz="2000" b="1" u="sng" kern="0" dirty="0">
                <a:solidFill>
                  <a:srgbClr val="C00000"/>
                </a:solidFill>
                <a:latin typeface="Calibri"/>
              </a:rPr>
              <a:t>arrival time of tropical-storm-force winds.</a:t>
            </a:r>
          </a:p>
          <a:p>
            <a:pPr marL="182880" indent="-182880" eaLnBrk="0" hangingPunct="0">
              <a:lnSpc>
                <a:spcPct val="85000"/>
              </a:lnSpc>
              <a:spcBef>
                <a:spcPts val="0"/>
              </a:spcBef>
              <a:spcAft>
                <a:spcPts val="2400"/>
              </a:spcAft>
              <a:buFont typeface="Arial" panose="020B0604020202020204" pitchFamily="34" charset="0"/>
              <a:buChar char="•"/>
              <a:defRPr/>
            </a:pPr>
            <a:endParaRPr lang="en-US" sz="2000" b="1" dirty="0">
              <a:solidFill>
                <a:srgbClr val="000000"/>
              </a:solidFill>
              <a:effectLst>
                <a:outerShdw blurRad="38100" dist="38100" dir="2700000" algn="tl">
                  <a:srgbClr val="C0C0C0"/>
                </a:outerShdw>
              </a:effectLst>
              <a:latin typeface="Calibri"/>
              <a:cs typeface="Calibri" pitchFamily="34" charset="0"/>
            </a:endParaRPr>
          </a:p>
        </p:txBody>
      </p:sp>
      <p:sp>
        <p:nvSpPr>
          <p:cNvPr id="9" name="Rectangle 10"/>
          <p:cNvSpPr>
            <a:spLocks noChangeArrowheads="1"/>
          </p:cNvSpPr>
          <p:nvPr/>
        </p:nvSpPr>
        <p:spPr bwMode="auto">
          <a:xfrm>
            <a:off x="2194412" y="1621435"/>
            <a:ext cx="5302156"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lnSpc>
                <a:spcPct val="80000"/>
              </a:lnSpc>
              <a:spcBef>
                <a:spcPts val="0"/>
              </a:spcBef>
              <a:spcAft>
                <a:spcPts val="0"/>
              </a:spcAft>
              <a:defRPr/>
            </a:pPr>
            <a:r>
              <a:rPr lang="en-US" sz="3200" b="1" kern="0" dirty="0">
                <a:solidFill>
                  <a:srgbClr val="002060"/>
                </a:solidFill>
                <a:latin typeface="Calibri"/>
              </a:rPr>
              <a:t>Hurricane Watch</a:t>
            </a:r>
            <a:endParaRPr lang="en-US" sz="2800" kern="0" dirty="0">
              <a:solidFill>
                <a:srgbClr val="002060"/>
              </a:solidFill>
              <a:latin typeface="Calibri"/>
            </a:endParaRPr>
          </a:p>
          <a:p>
            <a:pPr lvl="1" indent="-274320" fontAlgn="auto">
              <a:lnSpc>
                <a:spcPct val="80000"/>
              </a:lnSpc>
              <a:spcBef>
                <a:spcPts val="0"/>
              </a:spcBef>
              <a:spcAft>
                <a:spcPts val="0"/>
              </a:spcAft>
              <a:buFontTx/>
              <a:buChar char="•"/>
              <a:defRPr/>
            </a:pPr>
            <a:r>
              <a:rPr lang="en-US" sz="2400" kern="0" dirty="0">
                <a:solidFill>
                  <a:srgbClr val="000066"/>
                </a:solidFill>
                <a:latin typeface="Calibri"/>
              </a:rPr>
              <a:t>Hurricane conditions are </a:t>
            </a:r>
            <a:r>
              <a:rPr lang="en-US" sz="2400" u="sng" kern="0" dirty="0">
                <a:solidFill>
                  <a:srgbClr val="000066"/>
                </a:solidFill>
                <a:latin typeface="Calibri"/>
              </a:rPr>
              <a:t>possible</a:t>
            </a:r>
            <a:r>
              <a:rPr lang="en-US" sz="2400" kern="0" dirty="0">
                <a:solidFill>
                  <a:srgbClr val="000066"/>
                </a:solidFill>
                <a:latin typeface="Calibri"/>
              </a:rPr>
              <a:t> somewhere within the watch area, generally within </a:t>
            </a:r>
            <a:r>
              <a:rPr lang="en-US" sz="2400" u="sng" kern="0" dirty="0">
                <a:solidFill>
                  <a:srgbClr val="000066"/>
                </a:solidFill>
                <a:latin typeface="Calibri"/>
              </a:rPr>
              <a:t>48</a:t>
            </a:r>
            <a:r>
              <a:rPr lang="en-US" sz="2400" kern="0" dirty="0">
                <a:solidFill>
                  <a:srgbClr val="000066"/>
                </a:solidFill>
                <a:latin typeface="Calibri"/>
              </a:rPr>
              <a:t> hours</a:t>
            </a:r>
          </a:p>
          <a:p>
            <a:pPr marL="342900" indent="-342900" fontAlgn="auto">
              <a:lnSpc>
                <a:spcPct val="80000"/>
              </a:lnSpc>
              <a:spcBef>
                <a:spcPts val="0"/>
              </a:spcBef>
              <a:spcAft>
                <a:spcPts val="0"/>
              </a:spcAft>
              <a:buFontTx/>
              <a:buChar char="•"/>
              <a:defRPr/>
            </a:pPr>
            <a:endParaRPr lang="en-US" sz="2800" kern="0" dirty="0">
              <a:solidFill>
                <a:srgbClr val="000066"/>
              </a:solidFill>
              <a:latin typeface="Calibri"/>
            </a:endParaRPr>
          </a:p>
          <a:p>
            <a:pPr marL="342900" indent="-342900" fontAlgn="auto">
              <a:lnSpc>
                <a:spcPct val="80000"/>
              </a:lnSpc>
              <a:spcBef>
                <a:spcPct val="20000"/>
              </a:spcBef>
              <a:spcAft>
                <a:spcPts val="0"/>
              </a:spcAft>
              <a:defRPr/>
            </a:pPr>
            <a:endParaRPr lang="en-US" sz="2400" b="1" kern="0" dirty="0">
              <a:solidFill>
                <a:srgbClr val="000066"/>
              </a:solidFill>
            </a:endParaRPr>
          </a:p>
          <a:p>
            <a:pPr fontAlgn="auto">
              <a:lnSpc>
                <a:spcPct val="80000"/>
              </a:lnSpc>
              <a:spcBef>
                <a:spcPts val="0"/>
              </a:spcBef>
              <a:spcAft>
                <a:spcPts val="0"/>
              </a:spcAft>
              <a:defRPr/>
            </a:pPr>
            <a:r>
              <a:rPr lang="en-US" sz="3200" b="1" kern="0" dirty="0">
                <a:solidFill>
                  <a:srgbClr val="002060"/>
                </a:solidFill>
                <a:latin typeface="Calibri"/>
              </a:rPr>
              <a:t>Hurricane Warning</a:t>
            </a:r>
            <a:endParaRPr lang="en-US" sz="2800" kern="0" dirty="0">
              <a:solidFill>
                <a:srgbClr val="002060"/>
              </a:solidFill>
              <a:latin typeface="Calibri"/>
            </a:endParaRPr>
          </a:p>
          <a:p>
            <a:pPr lvl="1" indent="-274320" fontAlgn="auto">
              <a:lnSpc>
                <a:spcPct val="80000"/>
              </a:lnSpc>
              <a:spcBef>
                <a:spcPts val="0"/>
              </a:spcBef>
              <a:spcAft>
                <a:spcPts val="0"/>
              </a:spcAft>
              <a:buFontTx/>
              <a:buChar char="•"/>
              <a:defRPr/>
            </a:pPr>
            <a:r>
              <a:rPr lang="en-US" sz="2400" kern="0" dirty="0">
                <a:solidFill>
                  <a:srgbClr val="000066"/>
                </a:solidFill>
                <a:latin typeface="Calibri"/>
              </a:rPr>
              <a:t>Hurricane conditions are </a:t>
            </a:r>
            <a:r>
              <a:rPr lang="en-US" sz="2400" u="sng" kern="0" dirty="0">
                <a:solidFill>
                  <a:srgbClr val="000066"/>
                </a:solidFill>
                <a:latin typeface="Calibri"/>
              </a:rPr>
              <a:t>expected</a:t>
            </a:r>
            <a:r>
              <a:rPr lang="en-US" sz="2400" kern="0" dirty="0">
                <a:solidFill>
                  <a:srgbClr val="000066"/>
                </a:solidFill>
                <a:latin typeface="Calibri"/>
              </a:rPr>
              <a:t> somewhere within the warning area, generally within </a:t>
            </a:r>
            <a:r>
              <a:rPr lang="en-US" sz="2400" u="sng" kern="0" dirty="0">
                <a:solidFill>
                  <a:srgbClr val="000066"/>
                </a:solidFill>
                <a:latin typeface="Calibri"/>
              </a:rPr>
              <a:t>36 </a:t>
            </a:r>
            <a:r>
              <a:rPr lang="en-US" sz="2400" kern="0" dirty="0">
                <a:solidFill>
                  <a:srgbClr val="000066"/>
                </a:solidFill>
                <a:latin typeface="Calibri"/>
              </a:rPr>
              <a:t>hours</a:t>
            </a:r>
          </a:p>
        </p:txBody>
      </p:sp>
      <p:pic>
        <p:nvPicPr>
          <p:cNvPr id="6" name="Picture 6" descr="Rick Knabb Hurricane-center - National Hurricane Center Logo - Free  Transparent PNG Download - PNGkey">
            <a:extLst>
              <a:ext uri="{FF2B5EF4-FFF2-40B4-BE49-F238E27FC236}">
                <a16:creationId xmlns:a16="http://schemas.microsoft.com/office/drawing/2014/main" id="{DD83DD95-479D-4127-B7E2-A40B5674CD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C94B01D-C340-435D-8637-67A0FAAAA02C}"/>
              </a:ext>
            </a:extLst>
          </p:cNvPr>
          <p:cNvPicPr>
            <a:picLocks noChangeAspect="1"/>
          </p:cNvPicPr>
          <p:nvPr/>
        </p:nvPicPr>
        <p:blipFill>
          <a:blip r:embed="rId3"/>
          <a:stretch>
            <a:fillRect/>
          </a:stretch>
        </p:blipFill>
        <p:spPr>
          <a:xfrm>
            <a:off x="8424161" y="1904453"/>
            <a:ext cx="1431482" cy="1431482"/>
          </a:xfrm>
          <a:prstGeom prst="rect">
            <a:avLst/>
          </a:prstGeom>
        </p:spPr>
      </p:pic>
      <p:pic>
        <p:nvPicPr>
          <p:cNvPr id="10" name="Picture 9">
            <a:extLst>
              <a:ext uri="{FF2B5EF4-FFF2-40B4-BE49-F238E27FC236}">
                <a16:creationId xmlns:a16="http://schemas.microsoft.com/office/drawing/2014/main" id="{BF153D7F-6079-4E68-BEF3-025183D8186E}"/>
              </a:ext>
            </a:extLst>
          </p:cNvPr>
          <p:cNvPicPr>
            <a:picLocks noChangeAspect="1"/>
          </p:cNvPicPr>
          <p:nvPr/>
        </p:nvPicPr>
        <p:blipFill>
          <a:blip r:embed="rId3"/>
          <a:stretch>
            <a:fillRect/>
          </a:stretch>
        </p:blipFill>
        <p:spPr>
          <a:xfrm>
            <a:off x="8424161" y="3522066"/>
            <a:ext cx="1431482" cy="1431482"/>
          </a:xfrm>
          <a:prstGeom prst="rect">
            <a:avLst/>
          </a:prstGeom>
        </p:spPr>
      </p:pic>
    </p:spTree>
    <p:extLst>
      <p:ext uri="{BB962C8B-B14F-4D97-AF65-F5344CB8AC3E}">
        <p14:creationId xmlns:p14="http://schemas.microsoft.com/office/powerpoint/2010/main" val="111381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ChangeArrowheads="1"/>
          </p:cNvSpPr>
          <p:nvPr/>
        </p:nvSpPr>
        <p:spPr bwMode="auto">
          <a:xfrm>
            <a:off x="7391400" y="2057400"/>
            <a:ext cx="4267200" cy="3686175"/>
          </a:xfrm>
          <a:prstGeom prst="rect">
            <a:avLst/>
          </a:prstGeom>
          <a:noFill/>
          <a:ln w="9525">
            <a:noFill/>
            <a:miter lim="800000"/>
            <a:headEnd/>
            <a:tailEnd/>
          </a:ln>
          <a:effectLst/>
        </p:spPr>
        <p:txBody>
          <a:bodyPr/>
          <a:lstStyle/>
          <a:p>
            <a:pPr fontAlgn="auto">
              <a:spcBef>
                <a:spcPct val="60000"/>
              </a:spcBef>
              <a:spcAft>
                <a:spcPts val="0"/>
              </a:spcAft>
              <a:buSzPct val="125000"/>
              <a:defRPr/>
            </a:pPr>
            <a:r>
              <a:rPr lang="en-US" sz="2800" kern="0" dirty="0">
                <a:solidFill>
                  <a:srgbClr val="000066"/>
                </a:solidFill>
                <a:latin typeface="Calibri" pitchFamily="34" charset="0"/>
              </a:rPr>
              <a:t>- Forecast track</a:t>
            </a:r>
            <a:br>
              <a:rPr lang="en-US" sz="2800" kern="0" dirty="0">
                <a:solidFill>
                  <a:srgbClr val="000066"/>
                </a:solidFill>
                <a:latin typeface="Calibri" pitchFamily="34" charset="0"/>
              </a:rPr>
            </a:br>
            <a:r>
              <a:rPr lang="en-US" sz="2800" kern="0" dirty="0">
                <a:solidFill>
                  <a:srgbClr val="000066"/>
                </a:solidFill>
                <a:latin typeface="Calibri" pitchFamily="34" charset="0"/>
              </a:rPr>
              <a:t>- Storm size</a:t>
            </a:r>
            <a:br>
              <a:rPr lang="en-US" sz="2800" kern="0" dirty="0">
                <a:solidFill>
                  <a:srgbClr val="000066"/>
                </a:solidFill>
                <a:latin typeface="Calibri" pitchFamily="34" charset="0"/>
              </a:rPr>
            </a:br>
            <a:r>
              <a:rPr lang="en-US" sz="2800" kern="0" dirty="0">
                <a:solidFill>
                  <a:srgbClr val="000066"/>
                </a:solidFill>
                <a:latin typeface="Calibri" pitchFamily="34" charset="0"/>
              </a:rPr>
              <a:t>- Coastline orientation</a:t>
            </a:r>
            <a:br>
              <a:rPr lang="en-US" sz="2800" kern="0" dirty="0">
                <a:solidFill>
                  <a:srgbClr val="000066"/>
                </a:solidFill>
                <a:latin typeface="Calibri" pitchFamily="34" charset="0"/>
              </a:rPr>
            </a:br>
            <a:r>
              <a:rPr lang="en-US" sz="2800" kern="0" dirty="0">
                <a:solidFill>
                  <a:srgbClr val="000066"/>
                </a:solidFill>
                <a:latin typeface="Calibri" pitchFamily="34" charset="0"/>
              </a:rPr>
              <a:t>- Known uncertainties</a:t>
            </a:r>
          </a:p>
          <a:p>
            <a:pPr fontAlgn="auto">
              <a:spcBef>
                <a:spcPct val="60000"/>
              </a:spcBef>
              <a:spcAft>
                <a:spcPts val="0"/>
              </a:spcAft>
              <a:buSzPct val="125000"/>
              <a:defRPr/>
            </a:pPr>
            <a:r>
              <a:rPr lang="en-US" sz="2800" b="1" kern="0" dirty="0">
                <a:solidFill>
                  <a:srgbClr val="C00000"/>
                </a:solidFill>
                <a:latin typeface="Calibri" pitchFamily="34" charset="0"/>
              </a:rPr>
              <a:t>Watches &amp; warnings are a risk communication tool, not an explicit forecast!</a:t>
            </a:r>
            <a:endParaRPr lang="en-US" sz="2200" b="1" kern="0" dirty="0">
              <a:solidFill>
                <a:srgbClr val="C00000"/>
              </a:solidFill>
              <a:latin typeface="Calibri" pitchFamily="34" charset="0"/>
            </a:endParaRPr>
          </a:p>
        </p:txBody>
      </p:sp>
      <p:sp>
        <p:nvSpPr>
          <p:cNvPr id="9" name="Text Box 17"/>
          <p:cNvSpPr txBox="1">
            <a:spLocks noChangeArrowheads="1"/>
          </p:cNvSpPr>
          <p:nvPr/>
        </p:nvSpPr>
        <p:spPr bwMode="auto">
          <a:xfrm>
            <a:off x="6858000" y="1503402"/>
            <a:ext cx="4953000" cy="553998"/>
          </a:xfrm>
          <a:prstGeom prst="rect">
            <a:avLst/>
          </a:prstGeom>
          <a:noFill/>
          <a:ln w="9525">
            <a:noFill/>
            <a:miter lim="800000"/>
            <a:headEnd/>
            <a:tailEnd/>
          </a:ln>
          <a:effectLst>
            <a:outerShdw algn="ctr" rotWithShape="0">
              <a:srgbClr val="001B36"/>
            </a:outerShdw>
          </a:effectLst>
        </p:spPr>
        <p:txBody>
          <a:bodyPr>
            <a:spAutoFit/>
          </a:bodyPr>
          <a:lstStyle/>
          <a:p>
            <a:pPr algn="ctr" eaLnBrk="0" hangingPunct="0">
              <a:defRPr/>
            </a:pPr>
            <a:r>
              <a:rPr lang="en-US" sz="3000" b="1" u="sng" dirty="0">
                <a:solidFill>
                  <a:srgbClr val="000066"/>
                </a:solidFill>
                <a:latin typeface="Calibri" pitchFamily="34" charset="0"/>
              </a:rPr>
              <a:t>Warning Considerations:</a:t>
            </a:r>
          </a:p>
        </p:txBody>
      </p:sp>
      <p:sp>
        <p:nvSpPr>
          <p:cNvPr id="11" name="Rectangle 18"/>
          <p:cNvSpPr>
            <a:spLocks noChangeArrowheads="1"/>
          </p:cNvSpPr>
          <p:nvPr/>
        </p:nvSpPr>
        <p:spPr bwMode="auto">
          <a:xfrm>
            <a:off x="657225" y="6028459"/>
            <a:ext cx="60287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1400" b="1" dirty="0">
                <a:solidFill>
                  <a:srgbClr val="000066"/>
                </a:solidFill>
                <a:latin typeface="Calibri"/>
                <a:cs typeface="Calibri"/>
              </a:rPr>
              <a:t>(AVERAGE  36-HOUR  FORECAST  ERROR  IS ABOUT ~ 60 MILES)</a:t>
            </a:r>
          </a:p>
        </p:txBody>
      </p:sp>
      <p:pic>
        <p:nvPicPr>
          <p:cNvPr id="2" name="Picture 1" descr="Forecast_Graphic_rev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7225" y="1313584"/>
            <a:ext cx="6028765" cy="4658591"/>
          </a:xfrm>
          <a:prstGeom prst="rect">
            <a:avLst/>
          </a:prstGeom>
          <a:ln>
            <a:solidFill>
              <a:schemeClr val="tx1"/>
            </a:solidFill>
          </a:ln>
        </p:spPr>
      </p:pic>
      <p:sp>
        <p:nvSpPr>
          <p:cNvPr id="13" name="Title 1">
            <a:extLst>
              <a:ext uri="{FF2B5EF4-FFF2-40B4-BE49-F238E27FC236}">
                <a16:creationId xmlns:a16="http://schemas.microsoft.com/office/drawing/2014/main" id="{916259D8-DF4B-4E0B-9B5B-9F4611075455}"/>
              </a:ext>
            </a:extLst>
          </p:cNvPr>
          <p:cNvSpPr txBox="1">
            <a:spLocks/>
          </p:cNvSpPr>
          <p:nvPr/>
        </p:nvSpPr>
        <p:spPr bwMode="auto">
          <a:xfrm>
            <a:off x="2286000" y="0"/>
            <a:ext cx="7696200" cy="1219200"/>
          </a:xfrm>
          <a:prstGeom prst="rect">
            <a:avLst/>
          </a:prstGeom>
          <a:noFill/>
          <a:ln w="9525">
            <a:noFill/>
            <a:miter lim="800000"/>
            <a:headEnd/>
            <a:tailEnd/>
          </a:ln>
        </p:spPr>
        <p:txBody>
          <a:bodyPr lIns="182880" rIns="182880" anchor="ctr"/>
          <a:lst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lgn="ctr">
              <a:defRPr/>
            </a:pPr>
            <a:r>
              <a:rPr lang="en-US" sz="4000" b="1" kern="0" dirty="0">
                <a:solidFill>
                  <a:srgbClr val="000066"/>
                </a:solidFill>
                <a:latin typeface="Calibri"/>
              </a:rPr>
              <a:t>Watches &amp; Warnings</a:t>
            </a:r>
          </a:p>
        </p:txBody>
      </p:sp>
      <p:pic>
        <p:nvPicPr>
          <p:cNvPr id="7" name="Picture 6" descr="Rick Knabb Hurricane-center - National Hurricane Center Logo - Free  Transparent PNG Download - PNGkey">
            <a:extLst>
              <a:ext uri="{FF2B5EF4-FFF2-40B4-BE49-F238E27FC236}">
                <a16:creationId xmlns:a16="http://schemas.microsoft.com/office/drawing/2014/main" id="{1F11FEBC-ADA2-4A7E-8391-6EF703D34F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73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5016A6-6F38-4250-8FE3-6B289D0BA86A}"/>
              </a:ext>
            </a:extLst>
          </p:cNvPr>
          <p:cNvSpPr txBox="1">
            <a:spLocks noChangeArrowheads="1"/>
          </p:cNvSpPr>
          <p:nvPr/>
        </p:nvSpPr>
        <p:spPr>
          <a:xfrm>
            <a:off x="1981200" y="76200"/>
            <a:ext cx="8229600" cy="1066800"/>
          </a:xfrm>
          <a:prstGeom prst="rect">
            <a:avLst/>
          </a:prstGeom>
        </p:spPr>
        <p:txBody>
          <a:bodyPr/>
          <a:lst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66"/>
                </a:solidFill>
                <a:effectLst/>
                <a:uLnTx/>
                <a:uFillTx/>
                <a:latin typeface="Calibri"/>
                <a:ea typeface="+mj-ea"/>
                <a:cs typeface="+mj-cs"/>
              </a:rPr>
              <a:t>Tropical Cyclone Products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a:ea typeface="+mj-ea"/>
                <a:cs typeface="+mj-cs"/>
              </a:rPr>
              <a:t>Tropical Weather Outlook</a:t>
            </a:r>
          </a:p>
        </p:txBody>
      </p:sp>
      <p:sp>
        <p:nvSpPr>
          <p:cNvPr id="8" name="TextBox 7">
            <a:extLst>
              <a:ext uri="{FF2B5EF4-FFF2-40B4-BE49-F238E27FC236}">
                <a16:creationId xmlns:a16="http://schemas.microsoft.com/office/drawing/2014/main" id="{62E97EB4-AE65-4A1C-8B27-F8B4AD9D9A05}"/>
              </a:ext>
            </a:extLst>
          </p:cNvPr>
          <p:cNvSpPr txBox="1"/>
          <p:nvPr/>
        </p:nvSpPr>
        <p:spPr>
          <a:xfrm>
            <a:off x="1905000" y="5181600"/>
            <a:ext cx="8382000" cy="138499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Discusses significant areas of disturbed weather and their tropical cyclone development potential during the next 5 days</a:t>
            </a:r>
            <a:br>
              <a:rPr kumimoji="0" lang="en-US" sz="24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br>
            <a:endParaRPr kumimoji="0" lang="en-US" sz="12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400" b="1" dirty="0">
                <a:solidFill>
                  <a:srgbClr val="000066"/>
                </a:solidFill>
                <a:latin typeface="Calibri" panose="020F0502020204030204" pitchFamily="34" charset="0"/>
                <a:cs typeface="Calibri" panose="020F0502020204030204" pitchFamily="34" charset="0"/>
              </a:rPr>
              <a:t>Issued every six hours from </a:t>
            </a:r>
            <a:r>
              <a:rPr lang="en-US" sz="2400" b="1" dirty="0">
                <a:solidFill>
                  <a:srgbClr val="C00000"/>
                </a:solidFill>
                <a:latin typeface="Calibri" panose="020F0502020204030204" pitchFamily="34" charset="0"/>
                <a:cs typeface="Calibri" panose="020F0502020204030204" pitchFamily="34" charset="0"/>
              </a:rPr>
              <a:t>15 May – 30 November</a:t>
            </a:r>
            <a:endParaRPr kumimoji="0" lang="en-US" sz="2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50FEFE7-5254-4A19-BD9D-97D35B06DC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4600" y="1475364"/>
            <a:ext cx="4779347" cy="3531406"/>
          </a:xfrm>
          <a:prstGeom prst="rect">
            <a:avLst/>
          </a:prstGeom>
        </p:spPr>
      </p:pic>
      <p:pic>
        <p:nvPicPr>
          <p:cNvPr id="7" name="Picture 6">
            <a:extLst>
              <a:ext uri="{FF2B5EF4-FFF2-40B4-BE49-F238E27FC236}">
                <a16:creationId xmlns:a16="http://schemas.microsoft.com/office/drawing/2014/main" id="{B721B2B6-FAD5-4BEF-843C-0817C89F83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806" y="1472906"/>
            <a:ext cx="4438595" cy="3533864"/>
          </a:xfrm>
          <a:prstGeom prst="rect">
            <a:avLst/>
          </a:prstGeom>
        </p:spPr>
      </p:pic>
      <p:pic>
        <p:nvPicPr>
          <p:cNvPr id="6" name="Picture 6" descr="Rick Knabb Hurricane-center - National Hurricane Center Logo - Free  Transparent PNG Download - PNGkey">
            <a:extLst>
              <a:ext uri="{FF2B5EF4-FFF2-40B4-BE49-F238E27FC236}">
                <a16:creationId xmlns:a16="http://schemas.microsoft.com/office/drawing/2014/main" id="{D9E8C96F-5C25-440F-AC34-93A15BF738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7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6486216B-6420-4F77-9ADE-54B01656C8C1}"/>
              </a:ext>
            </a:extLst>
          </p:cNvPr>
          <p:cNvSpPr txBox="1">
            <a:spLocks noChangeArrowheads="1"/>
          </p:cNvSpPr>
          <p:nvPr/>
        </p:nvSpPr>
        <p:spPr bwMode="auto">
          <a:xfrm>
            <a:off x="381000" y="1600200"/>
            <a:ext cx="62484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80000"/>
              </a:lnSpc>
              <a:spcBef>
                <a:spcPct val="20000"/>
              </a:spcBef>
              <a:buFontTx/>
              <a:buChar char="•"/>
            </a:pPr>
            <a:r>
              <a:rPr lang="en-US" sz="2600" b="1" dirty="0">
                <a:solidFill>
                  <a:srgbClr val="000066"/>
                </a:solidFill>
                <a:latin typeface="Calibri" panose="020F0502020204030204" pitchFamily="34" charset="0"/>
                <a:cs typeface="Calibri" panose="020F0502020204030204" pitchFamily="34" charset="0"/>
              </a:rPr>
              <a:t>Standard suite of NHC text and graphical products that are produced </a:t>
            </a:r>
            <a:r>
              <a:rPr lang="en-US" sz="2600" b="1" i="1" dirty="0">
                <a:solidFill>
                  <a:srgbClr val="000066"/>
                </a:solidFill>
                <a:latin typeface="Calibri" panose="020F0502020204030204" pitchFamily="34" charset="0"/>
                <a:cs typeface="Calibri" panose="020F0502020204030204" pitchFamily="34" charset="0"/>
              </a:rPr>
              <a:t>before a tropical cyclone forms</a:t>
            </a:r>
            <a:br>
              <a:rPr lang="en-US" sz="2600" b="1" i="1" dirty="0">
                <a:solidFill>
                  <a:srgbClr val="000066"/>
                </a:solidFill>
                <a:latin typeface="Calibri" panose="020F0502020204030204" pitchFamily="34" charset="0"/>
                <a:cs typeface="Calibri" panose="020F0502020204030204" pitchFamily="34" charset="0"/>
              </a:rPr>
            </a:br>
            <a:endParaRPr lang="en-US" sz="2600" b="1" i="1" dirty="0">
              <a:solidFill>
                <a:srgbClr val="000066"/>
              </a:solidFill>
              <a:latin typeface="Calibri" panose="020F0502020204030204" pitchFamily="34" charset="0"/>
              <a:cs typeface="Calibri" panose="020F0502020204030204" pitchFamily="34" charset="0"/>
            </a:endParaRPr>
          </a:p>
          <a:p>
            <a:pPr>
              <a:lnSpc>
                <a:spcPct val="80000"/>
              </a:lnSpc>
              <a:spcBef>
                <a:spcPct val="20000"/>
              </a:spcBef>
              <a:buFontTx/>
              <a:buChar char="•"/>
            </a:pPr>
            <a:r>
              <a:rPr lang="en-US" sz="2600" b="1" u="sng" dirty="0">
                <a:solidFill>
                  <a:srgbClr val="000066"/>
                </a:solidFill>
                <a:latin typeface="Calibri" panose="020F0502020204030204" pitchFamily="34" charset="0"/>
                <a:ea typeface="MS PGothic" panose="020B0600070205080204" pitchFamily="34" charset="-128"/>
                <a:cs typeface="Calibri" panose="020F0502020204030204" pitchFamily="34" charset="0"/>
              </a:rPr>
              <a:t>PTC advisories are only issued for systems threatening land within the watch/warning time frame</a:t>
            </a:r>
            <a:br>
              <a:rPr lang="en-US" sz="2600" b="1" dirty="0">
                <a:solidFill>
                  <a:srgbClr val="000066"/>
                </a:solidFill>
                <a:latin typeface="Calibri" panose="020F0502020204030204" pitchFamily="34" charset="0"/>
                <a:cs typeface="Calibri" panose="020F0502020204030204" pitchFamily="34" charset="0"/>
              </a:rPr>
            </a:br>
            <a:endParaRPr lang="en-US" sz="2600" b="1" dirty="0">
              <a:solidFill>
                <a:srgbClr val="000066"/>
              </a:solidFill>
              <a:latin typeface="Calibri" panose="020F0502020204030204" pitchFamily="34" charset="0"/>
              <a:cs typeface="Calibri" panose="020F0502020204030204" pitchFamily="34" charset="0"/>
            </a:endParaRPr>
          </a:p>
          <a:p>
            <a:pPr>
              <a:lnSpc>
                <a:spcPct val="80000"/>
              </a:lnSpc>
              <a:spcBef>
                <a:spcPct val="20000"/>
              </a:spcBef>
              <a:buFontTx/>
              <a:buChar char="•"/>
            </a:pPr>
            <a:r>
              <a:rPr lang="en-US" sz="2600" b="1" dirty="0">
                <a:solidFill>
                  <a:srgbClr val="000066"/>
                </a:solidFill>
                <a:latin typeface="Calibri" panose="020F0502020204030204" pitchFamily="34" charset="0"/>
                <a:cs typeface="Calibri" panose="020F0502020204030204" pitchFamily="34" charset="0"/>
              </a:rPr>
              <a:t>Enable us to issue tropical watches &amp; warnings with sufficient lead time for developing systems</a:t>
            </a:r>
          </a:p>
          <a:p>
            <a:pPr marL="1200150" lvl="2" indent="-342900">
              <a:lnSpc>
                <a:spcPct val="80000"/>
              </a:lnSpc>
              <a:spcBef>
                <a:spcPct val="20000"/>
              </a:spcBef>
              <a:buFont typeface="Wingdings" panose="05000000000000000000" pitchFamily="2" charset="2"/>
              <a:buChar char="Ø"/>
              <a:tabLst>
                <a:tab pos="630238" algn="l"/>
              </a:tabLst>
            </a:pPr>
            <a:r>
              <a:rPr lang="en-US" sz="2000" b="1" dirty="0">
                <a:solidFill>
                  <a:srgbClr val="C00000"/>
                </a:solidFill>
                <a:latin typeface="Calibri" panose="020F0502020204030204" pitchFamily="34" charset="0"/>
                <a:cs typeface="Calibri" panose="020F0502020204030204" pitchFamily="34" charset="0"/>
              </a:rPr>
              <a:t>Watch: 48 h before arrival of TS-force winds</a:t>
            </a:r>
          </a:p>
          <a:p>
            <a:pPr marL="1200150" lvl="2" indent="-342900">
              <a:lnSpc>
                <a:spcPct val="80000"/>
              </a:lnSpc>
              <a:spcBef>
                <a:spcPct val="20000"/>
              </a:spcBef>
              <a:buFont typeface="Wingdings" panose="05000000000000000000" pitchFamily="2" charset="2"/>
              <a:buChar char="Ø"/>
              <a:tabLst>
                <a:tab pos="630238" algn="l"/>
              </a:tabLst>
            </a:pPr>
            <a:r>
              <a:rPr lang="en-US" sz="2000" b="1" dirty="0">
                <a:solidFill>
                  <a:srgbClr val="C00000"/>
                </a:solidFill>
                <a:latin typeface="Calibri" panose="020F0502020204030204" pitchFamily="34" charset="0"/>
                <a:cs typeface="Calibri" panose="020F0502020204030204" pitchFamily="34" charset="0"/>
              </a:rPr>
              <a:t>Warning: 36 h before arrival of TS-force winds</a:t>
            </a:r>
          </a:p>
        </p:txBody>
      </p:sp>
      <p:sp>
        <p:nvSpPr>
          <p:cNvPr id="5" name="Rectangle 2">
            <a:extLst>
              <a:ext uri="{FF2B5EF4-FFF2-40B4-BE49-F238E27FC236}">
                <a16:creationId xmlns:a16="http://schemas.microsoft.com/office/drawing/2014/main" id="{E151786A-AFED-41EA-88D0-68D532A11981}"/>
              </a:ext>
            </a:extLst>
          </p:cNvPr>
          <p:cNvSpPr txBox="1">
            <a:spLocks noChangeArrowheads="1"/>
          </p:cNvSpPr>
          <p:nvPr/>
        </p:nvSpPr>
        <p:spPr bwMode="auto">
          <a:xfrm>
            <a:off x="1905000" y="152400"/>
            <a:ext cx="82296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74320" anchor="ctr"/>
          <a:lstStyle>
            <a:lvl1pPr>
              <a:defRPr sz="2800">
                <a:solidFill>
                  <a:schemeClr val="tx1"/>
                </a:solidFill>
                <a:latin typeface="TradeGothic" charset="0"/>
                <a:ea typeface="ＭＳ Ｐゴシック" charset="0"/>
              </a:defRPr>
            </a:lvl1pPr>
            <a:lvl2pPr>
              <a:defRPr sz="2400">
                <a:solidFill>
                  <a:schemeClr val="tx1"/>
                </a:solidFill>
                <a:latin typeface="TradeGothicCondEighteen" charset="0"/>
                <a:ea typeface="ＭＳ Ｐゴシック" charset="0"/>
                <a:cs typeface="ＭＳ Ｐゴシック" charset="0"/>
              </a:defRPr>
            </a:lvl2pPr>
            <a:lvl3pPr>
              <a:defRPr sz="2000">
                <a:solidFill>
                  <a:schemeClr val="tx1"/>
                </a:solidFill>
                <a:latin typeface="TradeGothicCondEighteen" charset="0"/>
                <a:ea typeface="ＭＳ Ｐゴシック" charset="0"/>
              </a:defRPr>
            </a:lvl3pPr>
            <a:lvl4pPr>
              <a:defRPr>
                <a:solidFill>
                  <a:schemeClr val="tx1"/>
                </a:solidFill>
                <a:latin typeface="TradeGothicCondEighteen" charset="0"/>
                <a:ea typeface="ＭＳ Ｐゴシック" charset="0"/>
              </a:defRPr>
            </a:lvl4pPr>
            <a:lvl5pPr>
              <a:defRPr>
                <a:solidFill>
                  <a:schemeClr val="tx1"/>
                </a:solidFill>
                <a:latin typeface="TradeGothicCondEighteen" charset="0"/>
                <a:ea typeface="ＭＳ Ｐゴシック" charset="0"/>
              </a:defRPr>
            </a:lvl5pPr>
            <a:lvl6pPr eaLnBrk="0" hangingPunct="0">
              <a:defRPr>
                <a:solidFill>
                  <a:schemeClr val="tx1"/>
                </a:solidFill>
                <a:latin typeface="TradeGothicCondEighteen" charset="0"/>
                <a:ea typeface="ＭＳ Ｐゴシック" charset="0"/>
              </a:defRPr>
            </a:lvl6pPr>
            <a:lvl7pPr eaLnBrk="0" hangingPunct="0">
              <a:defRPr>
                <a:solidFill>
                  <a:schemeClr val="tx1"/>
                </a:solidFill>
                <a:latin typeface="TradeGothicCondEighteen" charset="0"/>
                <a:ea typeface="ＭＳ Ｐゴシック" charset="0"/>
              </a:defRPr>
            </a:lvl7pPr>
            <a:lvl8pPr eaLnBrk="0" hangingPunct="0">
              <a:defRPr>
                <a:solidFill>
                  <a:schemeClr val="tx1"/>
                </a:solidFill>
                <a:latin typeface="TradeGothicCondEighteen" charset="0"/>
                <a:ea typeface="ＭＳ Ｐゴシック" charset="0"/>
              </a:defRPr>
            </a:lvl8pPr>
            <a:lvl9pPr eaLnBrk="0" hangingPunct="0">
              <a:defRPr>
                <a:solidFill>
                  <a:schemeClr val="tx1"/>
                </a:solidFill>
                <a:latin typeface="TradeGothicCondEighteen" charset="0"/>
                <a:ea typeface="ＭＳ Ｐゴシック" charset="0"/>
              </a:defRPr>
            </a:lvl9pPr>
          </a:lstStyle>
          <a:p>
            <a:pPr algn="ctr">
              <a:lnSpc>
                <a:spcPct val="85000"/>
              </a:lnSpc>
              <a:defRPr/>
            </a:pPr>
            <a:r>
              <a:rPr lang="en-US" sz="3600" b="1" dirty="0">
                <a:solidFill>
                  <a:srgbClr val="000066"/>
                </a:solidFill>
                <a:latin typeface="Calibri" charset="0"/>
                <a:cs typeface="ＭＳ Ｐゴシック" charset="0"/>
              </a:rPr>
              <a:t>Potential Tropical Cyclone Advisories</a:t>
            </a:r>
          </a:p>
        </p:txBody>
      </p:sp>
      <p:pic>
        <p:nvPicPr>
          <p:cNvPr id="7" name="Picture 6">
            <a:extLst>
              <a:ext uri="{FF2B5EF4-FFF2-40B4-BE49-F238E27FC236}">
                <a16:creationId xmlns:a16="http://schemas.microsoft.com/office/drawing/2014/main" id="{217AC3BF-894A-4D13-B9C2-6D6B3965A5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62800" y="1828800"/>
            <a:ext cx="4550570" cy="3733800"/>
          </a:xfrm>
          <a:prstGeom prst="rect">
            <a:avLst/>
          </a:prstGeom>
        </p:spPr>
      </p:pic>
      <p:pic>
        <p:nvPicPr>
          <p:cNvPr id="6" name="Picture 6" descr="Rick Knabb Hurricane-center - National Hurricane Center Logo - Free  Transparent PNG Download - PNGkey">
            <a:extLst>
              <a:ext uri="{FF2B5EF4-FFF2-40B4-BE49-F238E27FC236}">
                <a16:creationId xmlns:a16="http://schemas.microsoft.com/office/drawing/2014/main" id="{B98F6ACD-C45B-4CB2-B496-3BC73762B6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3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bwMode="auto">
          <a:xfrm>
            <a:off x="381000" y="2076450"/>
            <a:ext cx="54864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75000"/>
              </a:spcBef>
              <a:buClr>
                <a:srgbClr val="000066"/>
              </a:buClr>
              <a:buFontTx/>
              <a:buChar char="•"/>
            </a:pPr>
            <a:r>
              <a:rPr lang="en-US" altLang="en-US" sz="2200" b="1" dirty="0">
                <a:solidFill>
                  <a:srgbClr val="000066"/>
                </a:solidFill>
                <a:latin typeface="Calibri" pitchFamily="34" charset="0"/>
              </a:rPr>
              <a:t>Depicts height above ground that the water could reach (</a:t>
            </a:r>
            <a:r>
              <a:rPr lang="en-US" altLang="en-US" sz="2200" b="1" i="1" dirty="0">
                <a:solidFill>
                  <a:srgbClr val="000066"/>
                </a:solidFill>
                <a:latin typeface="Calibri" pitchFamily="34" charset="0"/>
              </a:rPr>
              <a:t>reasonable worst-case scenario</a:t>
            </a:r>
            <a:r>
              <a:rPr lang="en-US" altLang="en-US" sz="2200" b="1" dirty="0">
                <a:solidFill>
                  <a:srgbClr val="000066"/>
                </a:solidFill>
                <a:latin typeface="Calibri" pitchFamily="34" charset="0"/>
              </a:rPr>
              <a:t>) at any individual location.</a:t>
            </a:r>
          </a:p>
          <a:p>
            <a:pPr>
              <a:lnSpc>
                <a:spcPct val="90000"/>
              </a:lnSpc>
              <a:spcBef>
                <a:spcPct val="75000"/>
              </a:spcBef>
              <a:buClr>
                <a:srgbClr val="000066"/>
              </a:buClr>
              <a:buFontTx/>
              <a:buChar char="•"/>
            </a:pPr>
            <a:r>
              <a:rPr lang="en-US" altLang="en-US" sz="2200" b="1" dirty="0">
                <a:solidFill>
                  <a:srgbClr val="000066"/>
                </a:solidFill>
                <a:latin typeface="Calibri" pitchFamily="34" charset="0"/>
              </a:rPr>
              <a:t>Provides a quantitative risk assessment for decision makers.</a:t>
            </a:r>
          </a:p>
          <a:p>
            <a:pPr>
              <a:lnSpc>
                <a:spcPct val="90000"/>
              </a:lnSpc>
              <a:spcBef>
                <a:spcPct val="75000"/>
              </a:spcBef>
              <a:buClr>
                <a:srgbClr val="000066"/>
              </a:buClr>
              <a:buFontTx/>
              <a:buChar char="•"/>
            </a:pPr>
            <a:r>
              <a:rPr lang="en-US" altLang="en-US" sz="2200" b="1" dirty="0">
                <a:solidFill>
                  <a:srgbClr val="000066"/>
                </a:solidFill>
                <a:latin typeface="Calibri" pitchFamily="34" charset="0"/>
              </a:rPr>
              <a:t>First map issued at the same time as the initial hurricane watch or in some cases, with a tropical storm watch.</a:t>
            </a:r>
          </a:p>
          <a:p>
            <a:pPr>
              <a:lnSpc>
                <a:spcPct val="90000"/>
              </a:lnSpc>
              <a:spcBef>
                <a:spcPct val="75000"/>
              </a:spcBef>
              <a:buClr>
                <a:srgbClr val="000066"/>
              </a:buClr>
              <a:buFontTx/>
              <a:buChar char="•"/>
            </a:pPr>
            <a:r>
              <a:rPr lang="en-US" altLang="en-US" sz="2200" b="1" dirty="0">
                <a:solidFill>
                  <a:srgbClr val="000066"/>
                </a:solidFill>
                <a:latin typeface="Calibri" pitchFamily="34" charset="0"/>
              </a:rPr>
              <a:t>Available about </a:t>
            </a:r>
            <a:r>
              <a:rPr lang="en-US" altLang="en-US" sz="2200" b="1" u="sng" dirty="0">
                <a:solidFill>
                  <a:srgbClr val="000066"/>
                </a:solidFill>
                <a:latin typeface="Calibri" pitchFamily="34" charset="0"/>
              </a:rPr>
              <a:t>60 to 90 minutes following the advisory</a:t>
            </a:r>
            <a:r>
              <a:rPr lang="en-US" altLang="en-US" sz="2200" b="1" dirty="0">
                <a:solidFill>
                  <a:srgbClr val="000066"/>
                </a:solidFill>
                <a:latin typeface="Calibri" pitchFamily="34" charset="0"/>
              </a:rPr>
              <a:t> release.</a:t>
            </a:r>
          </a:p>
        </p:txBody>
      </p:sp>
      <p:pic>
        <p:nvPicPr>
          <p:cNvPr id="2" name="Picture 1">
            <a:extLst>
              <a:ext uri="{FF2B5EF4-FFF2-40B4-BE49-F238E27FC236}">
                <a16:creationId xmlns:a16="http://schemas.microsoft.com/office/drawing/2014/main" id="{CC9E1748-707C-4927-9031-69D048269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410" y="1695450"/>
            <a:ext cx="5473390" cy="4724400"/>
          </a:xfrm>
          <a:prstGeom prst="rect">
            <a:avLst/>
          </a:prstGeom>
        </p:spPr>
      </p:pic>
      <p:sp>
        <p:nvSpPr>
          <p:cNvPr id="10" name="Rectangle 2">
            <a:extLst>
              <a:ext uri="{FF2B5EF4-FFF2-40B4-BE49-F238E27FC236}">
                <a16:creationId xmlns:a16="http://schemas.microsoft.com/office/drawing/2014/main" id="{8E507AE2-3BAA-4F95-A61E-4376002BEE77}"/>
              </a:ext>
            </a:extLst>
          </p:cNvPr>
          <p:cNvSpPr txBox="1">
            <a:spLocks noChangeArrowheads="1"/>
          </p:cNvSpPr>
          <p:nvPr/>
        </p:nvSpPr>
        <p:spPr bwMode="auto">
          <a:xfrm>
            <a:off x="1981200" y="152400"/>
            <a:ext cx="8229600" cy="1219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74320" anchor="ctr"/>
          <a:lstStyle>
            <a:lvl1pPr>
              <a:defRPr sz="2800">
                <a:solidFill>
                  <a:schemeClr val="tx1"/>
                </a:solidFill>
                <a:latin typeface="TradeGothic" charset="0"/>
                <a:ea typeface="ＭＳ Ｐゴシック" charset="0"/>
              </a:defRPr>
            </a:lvl1pPr>
            <a:lvl2pPr>
              <a:defRPr sz="2400">
                <a:solidFill>
                  <a:schemeClr val="tx1"/>
                </a:solidFill>
                <a:latin typeface="TradeGothicCondEighteen" charset="0"/>
                <a:ea typeface="ＭＳ Ｐゴシック" charset="0"/>
                <a:cs typeface="ＭＳ Ｐゴシック" charset="0"/>
              </a:defRPr>
            </a:lvl2pPr>
            <a:lvl3pPr>
              <a:defRPr sz="2000">
                <a:solidFill>
                  <a:schemeClr val="tx1"/>
                </a:solidFill>
                <a:latin typeface="TradeGothicCondEighteen" charset="0"/>
                <a:ea typeface="ＭＳ Ｐゴシック" charset="0"/>
              </a:defRPr>
            </a:lvl3pPr>
            <a:lvl4pPr>
              <a:defRPr>
                <a:solidFill>
                  <a:schemeClr val="tx1"/>
                </a:solidFill>
                <a:latin typeface="TradeGothicCondEighteen" charset="0"/>
                <a:ea typeface="ＭＳ Ｐゴシック" charset="0"/>
              </a:defRPr>
            </a:lvl4pPr>
            <a:lvl5pPr>
              <a:defRPr>
                <a:solidFill>
                  <a:schemeClr val="tx1"/>
                </a:solidFill>
                <a:latin typeface="TradeGothicCondEighteen" charset="0"/>
                <a:ea typeface="ＭＳ Ｐゴシック" charset="0"/>
              </a:defRPr>
            </a:lvl5pPr>
            <a:lvl6pPr eaLnBrk="0" hangingPunct="0">
              <a:defRPr>
                <a:solidFill>
                  <a:schemeClr val="tx1"/>
                </a:solidFill>
                <a:latin typeface="TradeGothicCondEighteen" charset="0"/>
                <a:ea typeface="ＭＳ Ｐゴシック" charset="0"/>
              </a:defRPr>
            </a:lvl6pPr>
            <a:lvl7pPr eaLnBrk="0" hangingPunct="0">
              <a:defRPr>
                <a:solidFill>
                  <a:schemeClr val="tx1"/>
                </a:solidFill>
                <a:latin typeface="TradeGothicCondEighteen" charset="0"/>
                <a:ea typeface="ＭＳ Ｐゴシック" charset="0"/>
              </a:defRPr>
            </a:lvl7pPr>
            <a:lvl8pPr eaLnBrk="0" hangingPunct="0">
              <a:defRPr>
                <a:solidFill>
                  <a:schemeClr val="tx1"/>
                </a:solidFill>
                <a:latin typeface="TradeGothicCondEighteen" charset="0"/>
                <a:ea typeface="ＭＳ Ｐゴシック" charset="0"/>
              </a:defRPr>
            </a:lvl8pPr>
            <a:lvl9pPr eaLnBrk="0" hangingPunct="0">
              <a:defRPr>
                <a:solidFill>
                  <a:schemeClr val="tx1"/>
                </a:solidFill>
                <a:latin typeface="TradeGothicCondEighteen" charset="0"/>
                <a:ea typeface="ＭＳ Ｐゴシック" charset="0"/>
              </a:defRPr>
            </a:lvl9pPr>
          </a:lstStyle>
          <a:p>
            <a:pPr algn="ctr">
              <a:lnSpc>
                <a:spcPct val="85000"/>
              </a:lnSpc>
              <a:defRPr/>
            </a:pPr>
            <a:r>
              <a:rPr lang="en-US" sz="3600" b="1" dirty="0">
                <a:solidFill>
                  <a:srgbClr val="000066"/>
                </a:solidFill>
                <a:latin typeface="Calibri" charset="0"/>
                <a:cs typeface="ＭＳ Ｐゴシック" charset="0"/>
              </a:rPr>
              <a:t>Storm Surge Products</a:t>
            </a:r>
          </a:p>
          <a:p>
            <a:pPr algn="ctr">
              <a:lnSpc>
                <a:spcPct val="85000"/>
              </a:lnSpc>
              <a:defRPr/>
            </a:pPr>
            <a:r>
              <a:rPr lang="en-US" sz="3600" b="1" dirty="0">
                <a:solidFill>
                  <a:srgbClr val="C00000"/>
                </a:solidFill>
                <a:latin typeface="Calibri" charset="0"/>
                <a:cs typeface="ＭＳ Ｐゴシック" charset="0"/>
              </a:rPr>
              <a:t>Potential Storm Surge Flooding Map</a:t>
            </a:r>
          </a:p>
        </p:txBody>
      </p:sp>
      <p:pic>
        <p:nvPicPr>
          <p:cNvPr id="5" name="Picture 6" descr="Rick Knabb Hurricane-center - National Hurricane Center Logo - Free  Transparent PNG Download - PNGkey">
            <a:extLst>
              <a:ext uri="{FF2B5EF4-FFF2-40B4-BE49-F238E27FC236}">
                <a16:creationId xmlns:a16="http://schemas.microsoft.com/office/drawing/2014/main" id="{02DA1288-E772-4568-84ED-49AF7C0488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98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E47CF8C-BAA4-4883-ABD1-5FC2265A452F}"/>
              </a:ext>
            </a:extLst>
          </p:cNvPr>
          <p:cNvSpPr txBox="1">
            <a:spLocks noChangeArrowheads="1"/>
          </p:cNvSpPr>
          <p:nvPr/>
        </p:nvSpPr>
        <p:spPr bwMode="auto">
          <a:xfrm>
            <a:off x="1981200" y="152400"/>
            <a:ext cx="8229600" cy="1219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74320" anchor="ctr"/>
          <a:lstStyle>
            <a:lvl1pPr>
              <a:defRPr sz="2800">
                <a:solidFill>
                  <a:schemeClr val="tx1"/>
                </a:solidFill>
                <a:latin typeface="TradeGothic" charset="0"/>
                <a:ea typeface="ＭＳ Ｐゴシック" charset="0"/>
              </a:defRPr>
            </a:lvl1pPr>
            <a:lvl2pPr>
              <a:defRPr sz="2400">
                <a:solidFill>
                  <a:schemeClr val="tx1"/>
                </a:solidFill>
                <a:latin typeface="TradeGothicCondEighteen" charset="0"/>
                <a:ea typeface="ＭＳ Ｐゴシック" charset="0"/>
                <a:cs typeface="ＭＳ Ｐゴシック" charset="0"/>
              </a:defRPr>
            </a:lvl2pPr>
            <a:lvl3pPr>
              <a:defRPr sz="2000">
                <a:solidFill>
                  <a:schemeClr val="tx1"/>
                </a:solidFill>
                <a:latin typeface="TradeGothicCondEighteen" charset="0"/>
                <a:ea typeface="ＭＳ Ｐゴシック" charset="0"/>
              </a:defRPr>
            </a:lvl3pPr>
            <a:lvl4pPr>
              <a:defRPr>
                <a:solidFill>
                  <a:schemeClr val="tx1"/>
                </a:solidFill>
                <a:latin typeface="TradeGothicCondEighteen" charset="0"/>
                <a:ea typeface="ＭＳ Ｐゴシック" charset="0"/>
              </a:defRPr>
            </a:lvl4pPr>
            <a:lvl5pPr>
              <a:defRPr>
                <a:solidFill>
                  <a:schemeClr val="tx1"/>
                </a:solidFill>
                <a:latin typeface="TradeGothicCondEighteen" charset="0"/>
                <a:ea typeface="ＭＳ Ｐゴシック" charset="0"/>
              </a:defRPr>
            </a:lvl5pPr>
            <a:lvl6pPr eaLnBrk="0" hangingPunct="0">
              <a:defRPr>
                <a:solidFill>
                  <a:schemeClr val="tx1"/>
                </a:solidFill>
                <a:latin typeface="TradeGothicCondEighteen" charset="0"/>
                <a:ea typeface="ＭＳ Ｐゴシック" charset="0"/>
              </a:defRPr>
            </a:lvl6pPr>
            <a:lvl7pPr eaLnBrk="0" hangingPunct="0">
              <a:defRPr>
                <a:solidFill>
                  <a:schemeClr val="tx1"/>
                </a:solidFill>
                <a:latin typeface="TradeGothicCondEighteen" charset="0"/>
                <a:ea typeface="ＭＳ Ｐゴシック" charset="0"/>
              </a:defRPr>
            </a:lvl7pPr>
            <a:lvl8pPr eaLnBrk="0" hangingPunct="0">
              <a:defRPr>
                <a:solidFill>
                  <a:schemeClr val="tx1"/>
                </a:solidFill>
                <a:latin typeface="TradeGothicCondEighteen" charset="0"/>
                <a:ea typeface="ＭＳ Ｐゴシック" charset="0"/>
              </a:defRPr>
            </a:lvl8pPr>
            <a:lvl9pPr eaLnBrk="0" hangingPunct="0">
              <a:defRPr>
                <a:solidFill>
                  <a:schemeClr val="tx1"/>
                </a:solidFill>
                <a:latin typeface="TradeGothicCondEighteen" charset="0"/>
                <a:ea typeface="ＭＳ Ｐゴシック" charset="0"/>
              </a:defRPr>
            </a:lvl9pPr>
          </a:lstStyle>
          <a:p>
            <a:pPr algn="ctr">
              <a:lnSpc>
                <a:spcPct val="85000"/>
              </a:lnSpc>
              <a:defRPr/>
            </a:pPr>
            <a:r>
              <a:rPr lang="en-US" sz="3600" b="1" dirty="0">
                <a:solidFill>
                  <a:srgbClr val="000066"/>
                </a:solidFill>
                <a:latin typeface="Calibri" charset="0"/>
                <a:cs typeface="ＭＳ Ｐゴシック" charset="0"/>
              </a:rPr>
              <a:t>Storm Surge Products</a:t>
            </a:r>
          </a:p>
          <a:p>
            <a:pPr algn="ctr">
              <a:lnSpc>
                <a:spcPct val="85000"/>
              </a:lnSpc>
              <a:defRPr/>
            </a:pPr>
            <a:r>
              <a:rPr lang="en-US" sz="3600" b="1" dirty="0">
                <a:solidFill>
                  <a:srgbClr val="C00000"/>
                </a:solidFill>
                <a:latin typeface="Calibri" charset="0"/>
                <a:cs typeface="ＭＳ Ｐゴシック" charset="0"/>
              </a:rPr>
              <a:t>Peak Inundation Graphic</a:t>
            </a:r>
          </a:p>
        </p:txBody>
      </p:sp>
      <p:pic>
        <p:nvPicPr>
          <p:cNvPr id="4" name="Google Shape;293;p13">
            <a:extLst>
              <a:ext uri="{FF2B5EF4-FFF2-40B4-BE49-F238E27FC236}">
                <a16:creationId xmlns:a16="http://schemas.microsoft.com/office/drawing/2014/main" id="{6D65454D-C65C-426D-9ABD-8A1D56B6B6FC}"/>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705600" y="1828800"/>
            <a:ext cx="5027695" cy="4114800"/>
          </a:xfrm>
          <a:prstGeom prst="rect">
            <a:avLst/>
          </a:prstGeom>
          <a:noFill/>
          <a:ln>
            <a:noFill/>
          </a:ln>
        </p:spPr>
      </p:pic>
      <p:cxnSp>
        <p:nvCxnSpPr>
          <p:cNvPr id="6" name="Google Shape;295;p13">
            <a:extLst>
              <a:ext uri="{FF2B5EF4-FFF2-40B4-BE49-F238E27FC236}">
                <a16:creationId xmlns:a16="http://schemas.microsoft.com/office/drawing/2014/main" id="{DDA1C4AA-5579-47D5-8EC2-2DF4DF8A4B8B}"/>
              </a:ext>
            </a:extLst>
          </p:cNvPr>
          <p:cNvCxnSpPr>
            <a:cxnSpLocks/>
          </p:cNvCxnSpPr>
          <p:nvPr/>
        </p:nvCxnSpPr>
        <p:spPr>
          <a:xfrm flipV="1">
            <a:off x="5011994" y="5029200"/>
            <a:ext cx="1617406" cy="571501"/>
          </a:xfrm>
          <a:prstGeom prst="straightConnector1">
            <a:avLst/>
          </a:prstGeom>
          <a:noFill/>
          <a:ln w="38100" cap="flat" cmpd="sng">
            <a:solidFill>
              <a:schemeClr val="dk1"/>
            </a:solidFill>
            <a:prstDash val="solid"/>
            <a:round/>
            <a:headEnd type="none" w="sm" len="sm"/>
            <a:tailEnd type="triangle" w="med" len="med"/>
          </a:ln>
        </p:spPr>
      </p:cxnSp>
      <p:grpSp>
        <p:nvGrpSpPr>
          <p:cNvPr id="7" name="Google Shape;296;p13">
            <a:extLst>
              <a:ext uri="{FF2B5EF4-FFF2-40B4-BE49-F238E27FC236}">
                <a16:creationId xmlns:a16="http://schemas.microsoft.com/office/drawing/2014/main" id="{E6B883F0-4D3F-4303-BCBD-68F2E5912B75}"/>
              </a:ext>
            </a:extLst>
          </p:cNvPr>
          <p:cNvGrpSpPr/>
          <p:nvPr/>
        </p:nvGrpSpPr>
        <p:grpSpPr>
          <a:xfrm>
            <a:off x="1359320" y="4524375"/>
            <a:ext cx="3652674" cy="2209800"/>
            <a:chOff x="3267485" y="3202235"/>
            <a:chExt cx="2609035" cy="1560091"/>
          </a:xfrm>
        </p:grpSpPr>
        <p:pic>
          <p:nvPicPr>
            <p:cNvPr id="8" name="Google Shape;297;p13">
              <a:extLst>
                <a:ext uri="{FF2B5EF4-FFF2-40B4-BE49-F238E27FC236}">
                  <a16:creationId xmlns:a16="http://schemas.microsoft.com/office/drawing/2014/main" id="{D8A36668-BAE8-469C-BFAB-728E81864F34}"/>
                </a:ext>
              </a:extLst>
            </p:cNvPr>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3267485" y="3202235"/>
              <a:ext cx="2609035" cy="1560091"/>
            </a:xfrm>
            <a:prstGeom prst="rect">
              <a:avLst/>
            </a:prstGeom>
            <a:noFill/>
            <a:ln>
              <a:noFill/>
            </a:ln>
          </p:spPr>
        </p:pic>
        <p:pic>
          <p:nvPicPr>
            <p:cNvPr id="9" name="Google Shape;298;p13">
              <a:extLst>
                <a:ext uri="{FF2B5EF4-FFF2-40B4-BE49-F238E27FC236}">
                  <a16:creationId xmlns:a16="http://schemas.microsoft.com/office/drawing/2014/main" id="{FD0055B9-AFA0-41EB-B620-3082B4FA68DE}"/>
                </a:ext>
              </a:extLst>
            </p:cNvPr>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3367999" y="3384772"/>
              <a:ext cx="2344807" cy="1321104"/>
            </a:xfrm>
            <a:prstGeom prst="rect">
              <a:avLst/>
            </a:prstGeom>
            <a:noFill/>
            <a:ln>
              <a:noFill/>
            </a:ln>
          </p:spPr>
        </p:pic>
      </p:grpSp>
      <p:sp>
        <p:nvSpPr>
          <p:cNvPr id="11" name="Rectangle 3">
            <a:extLst>
              <a:ext uri="{FF2B5EF4-FFF2-40B4-BE49-F238E27FC236}">
                <a16:creationId xmlns:a16="http://schemas.microsoft.com/office/drawing/2014/main" id="{EE2CF723-0216-4138-BFD1-085008954D09}"/>
              </a:ext>
            </a:extLst>
          </p:cNvPr>
          <p:cNvSpPr txBox="1">
            <a:spLocks noRot="1" noChangeArrowheads="1"/>
          </p:cNvSpPr>
          <p:nvPr/>
        </p:nvSpPr>
        <p:spPr bwMode="auto">
          <a:xfrm>
            <a:off x="228600" y="1752599"/>
            <a:ext cx="56388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75000"/>
              </a:spcBef>
              <a:buClr>
                <a:srgbClr val="000066"/>
              </a:buClr>
              <a:buFontTx/>
              <a:buChar char="•"/>
            </a:pPr>
            <a:r>
              <a:rPr lang="en-US" altLang="en-US" sz="2200" b="1" dirty="0">
                <a:solidFill>
                  <a:srgbClr val="000066"/>
                </a:solidFill>
                <a:latin typeface="Calibri" pitchFamily="34" charset="0"/>
              </a:rPr>
              <a:t>Peak storm surge inundation expected to occur somewhere within the outlined area</a:t>
            </a:r>
          </a:p>
          <a:p>
            <a:pPr>
              <a:lnSpc>
                <a:spcPct val="90000"/>
              </a:lnSpc>
              <a:spcBef>
                <a:spcPct val="75000"/>
              </a:spcBef>
              <a:buClr>
                <a:srgbClr val="000066"/>
              </a:buClr>
              <a:buFontTx/>
              <a:buChar char="•"/>
            </a:pPr>
            <a:r>
              <a:rPr lang="en-US" altLang="en-US" sz="2200" b="1" dirty="0">
                <a:solidFill>
                  <a:srgbClr val="000066"/>
                </a:solidFill>
                <a:latin typeface="Calibri" pitchFamily="34" charset="0"/>
              </a:rPr>
              <a:t>Reflects the storm surge values that are included with the public advisory</a:t>
            </a:r>
          </a:p>
          <a:p>
            <a:pPr>
              <a:lnSpc>
                <a:spcPct val="90000"/>
              </a:lnSpc>
              <a:spcBef>
                <a:spcPct val="75000"/>
              </a:spcBef>
              <a:buClr>
                <a:srgbClr val="000066"/>
              </a:buClr>
              <a:buFontTx/>
              <a:buChar char="•"/>
            </a:pPr>
            <a:r>
              <a:rPr lang="en-US" altLang="en-US" sz="2200" b="1" dirty="0">
                <a:solidFill>
                  <a:srgbClr val="000066"/>
                </a:solidFill>
                <a:latin typeface="Calibri" pitchFamily="34" charset="0"/>
              </a:rPr>
              <a:t>Not location-specific</a:t>
            </a:r>
          </a:p>
          <a:p>
            <a:pPr>
              <a:lnSpc>
                <a:spcPct val="90000"/>
              </a:lnSpc>
              <a:spcBef>
                <a:spcPct val="75000"/>
              </a:spcBef>
              <a:buClr>
                <a:srgbClr val="000066"/>
              </a:buClr>
              <a:buFontTx/>
              <a:buChar char="•"/>
            </a:pPr>
            <a:r>
              <a:rPr lang="en-US" altLang="en-US" sz="2200" b="1" dirty="0">
                <a:solidFill>
                  <a:srgbClr val="000066"/>
                </a:solidFill>
                <a:latin typeface="Calibri" pitchFamily="34" charset="0"/>
              </a:rPr>
              <a:t>Differs from Potential Storm Flooding map</a:t>
            </a:r>
            <a:br>
              <a:rPr lang="en-US" altLang="en-US" sz="2200" b="1" dirty="0">
                <a:solidFill>
                  <a:srgbClr val="000066"/>
                </a:solidFill>
                <a:latin typeface="Calibri" pitchFamily="34" charset="0"/>
              </a:rPr>
            </a:br>
            <a:endParaRPr lang="en-US" altLang="en-US" sz="2200" b="1" dirty="0">
              <a:solidFill>
                <a:srgbClr val="000066"/>
              </a:solidFill>
              <a:latin typeface="Calibri" pitchFamily="34" charset="0"/>
            </a:endParaRPr>
          </a:p>
        </p:txBody>
      </p:sp>
      <p:pic>
        <p:nvPicPr>
          <p:cNvPr id="12" name="Picture 6" descr="Rick Knabb Hurricane-center - National Hurricane Center Logo - Free  Transparent PNG Download - PNGkey">
            <a:extLst>
              <a:ext uri="{FF2B5EF4-FFF2-40B4-BE49-F238E27FC236}">
                <a16:creationId xmlns:a16="http://schemas.microsoft.com/office/drawing/2014/main" id="{4B59CAF1-09A4-4F94-B465-B5E21456C6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5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186658F-B44A-4DB5-B1F7-0F9ABCE211EC}"/>
              </a:ext>
            </a:extLst>
          </p:cNvPr>
          <p:cNvSpPr txBox="1">
            <a:spLocks noChangeArrowheads="1"/>
          </p:cNvSpPr>
          <p:nvPr/>
        </p:nvSpPr>
        <p:spPr bwMode="auto">
          <a:xfrm>
            <a:off x="1981200" y="152400"/>
            <a:ext cx="8229600" cy="1219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74320" anchor="ctr"/>
          <a:lstStyle>
            <a:lvl1pPr>
              <a:defRPr sz="2800">
                <a:solidFill>
                  <a:schemeClr val="tx1"/>
                </a:solidFill>
                <a:latin typeface="TradeGothic" charset="0"/>
                <a:ea typeface="ＭＳ Ｐゴシック" charset="0"/>
              </a:defRPr>
            </a:lvl1pPr>
            <a:lvl2pPr>
              <a:defRPr sz="2400">
                <a:solidFill>
                  <a:schemeClr val="tx1"/>
                </a:solidFill>
                <a:latin typeface="TradeGothicCondEighteen" charset="0"/>
                <a:ea typeface="ＭＳ Ｐゴシック" charset="0"/>
                <a:cs typeface="ＭＳ Ｐゴシック" charset="0"/>
              </a:defRPr>
            </a:lvl2pPr>
            <a:lvl3pPr>
              <a:defRPr sz="2000">
                <a:solidFill>
                  <a:schemeClr val="tx1"/>
                </a:solidFill>
                <a:latin typeface="TradeGothicCondEighteen" charset="0"/>
                <a:ea typeface="ＭＳ Ｐゴシック" charset="0"/>
              </a:defRPr>
            </a:lvl3pPr>
            <a:lvl4pPr>
              <a:defRPr>
                <a:solidFill>
                  <a:schemeClr val="tx1"/>
                </a:solidFill>
                <a:latin typeface="TradeGothicCondEighteen" charset="0"/>
                <a:ea typeface="ＭＳ Ｐゴシック" charset="0"/>
              </a:defRPr>
            </a:lvl4pPr>
            <a:lvl5pPr>
              <a:defRPr>
                <a:solidFill>
                  <a:schemeClr val="tx1"/>
                </a:solidFill>
                <a:latin typeface="TradeGothicCondEighteen" charset="0"/>
                <a:ea typeface="ＭＳ Ｐゴシック" charset="0"/>
              </a:defRPr>
            </a:lvl5pPr>
            <a:lvl6pPr eaLnBrk="0" hangingPunct="0">
              <a:defRPr>
                <a:solidFill>
                  <a:schemeClr val="tx1"/>
                </a:solidFill>
                <a:latin typeface="TradeGothicCondEighteen" charset="0"/>
                <a:ea typeface="ＭＳ Ｐゴシック" charset="0"/>
              </a:defRPr>
            </a:lvl6pPr>
            <a:lvl7pPr eaLnBrk="0" hangingPunct="0">
              <a:defRPr>
                <a:solidFill>
                  <a:schemeClr val="tx1"/>
                </a:solidFill>
                <a:latin typeface="TradeGothicCondEighteen" charset="0"/>
                <a:ea typeface="ＭＳ Ｐゴシック" charset="0"/>
              </a:defRPr>
            </a:lvl7pPr>
            <a:lvl8pPr eaLnBrk="0" hangingPunct="0">
              <a:defRPr>
                <a:solidFill>
                  <a:schemeClr val="tx1"/>
                </a:solidFill>
                <a:latin typeface="TradeGothicCondEighteen" charset="0"/>
                <a:ea typeface="ＭＳ Ｐゴシック" charset="0"/>
              </a:defRPr>
            </a:lvl8pPr>
            <a:lvl9pPr eaLnBrk="0" hangingPunct="0">
              <a:defRPr>
                <a:solidFill>
                  <a:schemeClr val="tx1"/>
                </a:solidFill>
                <a:latin typeface="TradeGothicCondEighteen" charset="0"/>
                <a:ea typeface="ＭＳ Ｐゴシック" charset="0"/>
              </a:defRPr>
            </a:lvl9pPr>
          </a:lstStyle>
          <a:p>
            <a:pPr algn="ctr">
              <a:lnSpc>
                <a:spcPct val="85000"/>
              </a:lnSpc>
              <a:defRPr/>
            </a:pPr>
            <a:r>
              <a:rPr lang="en-US" sz="3600" b="1" dirty="0">
                <a:solidFill>
                  <a:srgbClr val="000066"/>
                </a:solidFill>
                <a:latin typeface="Calibri" charset="0"/>
                <a:cs typeface="ＭＳ Ｐゴシック" charset="0"/>
              </a:rPr>
              <a:t>Storm Surge Products</a:t>
            </a:r>
          </a:p>
          <a:p>
            <a:pPr algn="ctr">
              <a:lnSpc>
                <a:spcPct val="85000"/>
              </a:lnSpc>
              <a:defRPr/>
            </a:pPr>
            <a:r>
              <a:rPr lang="en-US" sz="3600" b="1" dirty="0">
                <a:solidFill>
                  <a:srgbClr val="C00000"/>
                </a:solidFill>
                <a:latin typeface="Calibri" charset="0"/>
                <a:cs typeface="ＭＳ Ｐゴシック" charset="0"/>
              </a:rPr>
              <a:t>Watch/Warning Graphic</a:t>
            </a:r>
          </a:p>
        </p:txBody>
      </p:sp>
      <p:grpSp>
        <p:nvGrpSpPr>
          <p:cNvPr id="6" name="Google Shape;276;p8">
            <a:extLst>
              <a:ext uri="{FF2B5EF4-FFF2-40B4-BE49-F238E27FC236}">
                <a16:creationId xmlns:a16="http://schemas.microsoft.com/office/drawing/2014/main" id="{836A4C55-0E66-45B5-8E16-027D937C8E81}"/>
              </a:ext>
            </a:extLst>
          </p:cNvPr>
          <p:cNvGrpSpPr/>
          <p:nvPr/>
        </p:nvGrpSpPr>
        <p:grpSpPr>
          <a:xfrm>
            <a:off x="6556496" y="1838325"/>
            <a:ext cx="4923682" cy="4038600"/>
            <a:chOff x="5551454" y="1718084"/>
            <a:chExt cx="6118294" cy="4781182"/>
          </a:xfrm>
        </p:grpSpPr>
        <p:pic>
          <p:nvPicPr>
            <p:cNvPr id="7" name="Google Shape;277;p8">
              <a:extLst>
                <a:ext uri="{FF2B5EF4-FFF2-40B4-BE49-F238E27FC236}">
                  <a16:creationId xmlns:a16="http://schemas.microsoft.com/office/drawing/2014/main" id="{9D98007E-6FF2-42EB-BAAE-A7509C346C27}"/>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551454" y="1718084"/>
              <a:ext cx="6118294" cy="4781182"/>
            </a:xfrm>
            <a:prstGeom prst="rect">
              <a:avLst/>
            </a:prstGeom>
            <a:noFill/>
            <a:ln>
              <a:noFill/>
            </a:ln>
          </p:spPr>
        </p:pic>
        <p:pic>
          <p:nvPicPr>
            <p:cNvPr id="9" name="Google Shape;278;p8">
              <a:extLst>
                <a:ext uri="{FF2B5EF4-FFF2-40B4-BE49-F238E27FC236}">
                  <a16:creationId xmlns:a16="http://schemas.microsoft.com/office/drawing/2014/main" id="{2BB3B48B-4E23-4E2D-9A97-7A9367BB49F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9339464" y="5466518"/>
              <a:ext cx="1781176" cy="400050"/>
            </a:xfrm>
            <a:prstGeom prst="rect">
              <a:avLst/>
            </a:prstGeom>
            <a:noFill/>
            <a:ln>
              <a:noFill/>
            </a:ln>
          </p:spPr>
        </p:pic>
      </p:grpSp>
      <p:sp>
        <p:nvSpPr>
          <p:cNvPr id="12" name="Rectangle 3">
            <a:extLst>
              <a:ext uri="{FF2B5EF4-FFF2-40B4-BE49-F238E27FC236}">
                <a16:creationId xmlns:a16="http://schemas.microsoft.com/office/drawing/2014/main" id="{D4EE5E29-3866-429D-8929-3211FA803CCB}"/>
              </a:ext>
            </a:extLst>
          </p:cNvPr>
          <p:cNvSpPr txBox="1">
            <a:spLocks noRot="1" noChangeArrowheads="1"/>
          </p:cNvSpPr>
          <p:nvPr/>
        </p:nvSpPr>
        <p:spPr bwMode="auto">
          <a:xfrm>
            <a:off x="595563" y="2124075"/>
            <a:ext cx="5196348" cy="3752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nSpc>
                <a:spcPct val="90000"/>
              </a:lnSpc>
              <a:spcBef>
                <a:spcPct val="75000"/>
              </a:spcBef>
              <a:buClr>
                <a:srgbClr val="000066"/>
              </a:buClr>
            </a:pPr>
            <a:r>
              <a:rPr lang="en-US" altLang="en-US" b="1" dirty="0">
                <a:ln w="3175">
                  <a:noFill/>
                </a:ln>
                <a:solidFill>
                  <a:srgbClr val="002060"/>
                </a:solidFill>
                <a:latin typeface="Calibri" pitchFamily="34" charset="0"/>
              </a:rPr>
              <a:t>Storm Surge Warning: </a:t>
            </a:r>
            <a:r>
              <a:rPr lang="en-US" altLang="en-US" dirty="0">
                <a:ln w="3175">
                  <a:noFill/>
                </a:ln>
                <a:solidFill>
                  <a:srgbClr val="002060"/>
                </a:solidFill>
                <a:latin typeface="Calibri" pitchFamily="34" charset="0"/>
              </a:rPr>
              <a:t>The danger of life-threatening inundation from rising water moving inland from the shoreline somewhere within the specified area, generally within 36 h.</a:t>
            </a:r>
          </a:p>
          <a:p>
            <a:pPr marL="0" indent="0">
              <a:lnSpc>
                <a:spcPct val="90000"/>
              </a:lnSpc>
              <a:spcBef>
                <a:spcPct val="75000"/>
              </a:spcBef>
              <a:buClr>
                <a:srgbClr val="000066"/>
              </a:buClr>
            </a:pPr>
            <a:r>
              <a:rPr lang="en-US" altLang="en-US" b="1" dirty="0">
                <a:ln w="3175">
                  <a:noFill/>
                </a:ln>
                <a:solidFill>
                  <a:srgbClr val="002060"/>
                </a:solidFill>
                <a:latin typeface="Calibri" pitchFamily="34" charset="0"/>
              </a:rPr>
              <a:t>Storm Surge Watch: </a:t>
            </a:r>
            <a:r>
              <a:rPr lang="en-US" altLang="en-US" dirty="0">
                <a:ln w="3175">
                  <a:noFill/>
                </a:ln>
                <a:solidFill>
                  <a:srgbClr val="002060"/>
                </a:solidFill>
                <a:latin typeface="Calibri" pitchFamily="34" charset="0"/>
              </a:rPr>
              <a:t>The possibility of life-threatening inundation from rising water moving inland somewhere within the specified area, generally within 48 h.</a:t>
            </a:r>
          </a:p>
        </p:txBody>
      </p:sp>
      <p:pic>
        <p:nvPicPr>
          <p:cNvPr id="8" name="Picture 6" descr="Rick Knabb Hurricane-center - National Hurricane Center Logo - Free  Transparent PNG Download - PNGkey">
            <a:extLst>
              <a:ext uri="{FF2B5EF4-FFF2-40B4-BE49-F238E27FC236}">
                <a16:creationId xmlns:a16="http://schemas.microsoft.com/office/drawing/2014/main" id="{8C18CFCD-EA1C-4A79-90DF-F0AE1F245C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7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702D05-8FF3-42BE-B6E1-380A7166D26A}"/>
              </a:ext>
            </a:extLst>
          </p:cNvPr>
          <p:cNvSpPr/>
          <p:nvPr/>
        </p:nvSpPr>
        <p:spPr>
          <a:xfrm>
            <a:off x="2781300" y="1720840"/>
            <a:ext cx="6629400" cy="3416320"/>
          </a:xfrm>
          <a:prstGeom prst="rect">
            <a:avLst/>
          </a:prstGeom>
        </p:spPr>
        <p:txBody>
          <a:bodyPr wrap="square">
            <a:spAutoFit/>
          </a:bodyPr>
          <a:lstStyle/>
          <a:p>
            <a:pPr algn="ctr"/>
            <a:r>
              <a:rPr lang="en-US" b="1" dirty="0">
                <a:solidFill>
                  <a:srgbClr val="000066"/>
                </a:solidFill>
                <a:latin typeface="Calibri" panose="020F0502020204030204" pitchFamily="34" charset="0"/>
                <a:cs typeface="Calibri" panose="020F0502020204030204" pitchFamily="34" charset="0"/>
              </a:rPr>
              <a:t>Remember: There is inherent </a:t>
            </a:r>
            <a:r>
              <a:rPr lang="en-US" b="1" dirty="0">
                <a:solidFill>
                  <a:srgbClr val="C00000"/>
                </a:solidFill>
                <a:latin typeface="Calibri" panose="020F0502020204030204" pitchFamily="34" charset="0"/>
                <a:cs typeface="Calibri" panose="020F0502020204030204" pitchFamily="34" charset="0"/>
              </a:rPr>
              <a:t>uncertainty</a:t>
            </a:r>
            <a:r>
              <a:rPr lang="en-US" b="1" dirty="0">
                <a:solidFill>
                  <a:srgbClr val="000066"/>
                </a:solidFill>
                <a:latin typeface="Calibri" panose="020F0502020204030204" pitchFamily="34" charset="0"/>
                <a:cs typeface="Calibri" panose="020F0502020204030204" pitchFamily="34" charset="0"/>
              </a:rPr>
              <a:t> in tropical cyclone forecasts!</a:t>
            </a:r>
          </a:p>
        </p:txBody>
      </p:sp>
      <p:pic>
        <p:nvPicPr>
          <p:cNvPr id="3" name="Picture 6" descr="Rick Knabb Hurricane-center - National Hurricane Center Logo - Free  Transparent PNG Download - PNGkey">
            <a:extLst>
              <a:ext uri="{FF2B5EF4-FFF2-40B4-BE49-F238E27FC236}">
                <a16:creationId xmlns:a16="http://schemas.microsoft.com/office/drawing/2014/main" id="{CF49BBF4-774A-4AC3-9E54-811088CB5E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747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2" name="Picture 1">
            <a:extLst>
              <a:ext uri="{FF2B5EF4-FFF2-40B4-BE49-F238E27FC236}">
                <a16:creationId xmlns:a16="http://schemas.microsoft.com/office/drawing/2014/main" id="{E7BA831A-7181-4D1E-8F76-2D75C64075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1233203"/>
            <a:ext cx="6597445" cy="4949968"/>
          </a:xfrm>
          <a:prstGeom prst="rect">
            <a:avLst/>
          </a:prstGeom>
        </p:spPr>
      </p:pic>
      <p:sp>
        <p:nvSpPr>
          <p:cNvPr id="871" name="Google Shape;871;p132"/>
          <p:cNvSpPr txBox="1"/>
          <p:nvPr/>
        </p:nvSpPr>
        <p:spPr>
          <a:xfrm>
            <a:off x="2286000" y="4517062"/>
            <a:ext cx="569387" cy="461665"/>
          </a:xfrm>
          <a:prstGeom prst="rect">
            <a:avLst/>
          </a:prstGeom>
          <a:noFill/>
          <a:ln>
            <a:noFill/>
          </a:ln>
        </p:spPr>
        <p:txBody>
          <a:bodyPr spcFirstLastPara="1" wrap="square" lIns="91425" tIns="45700" rIns="91425" bIns="45700" anchor="t" anchorCtr="0">
            <a:noAutofit/>
          </a:bodyPr>
          <a:lstStyle/>
          <a:p>
            <a:pPr algn="ctr">
              <a:spcBef>
                <a:spcPts val="0"/>
              </a:spcBef>
              <a:spcAft>
                <a:spcPts val="0"/>
              </a:spcAft>
            </a:pPr>
            <a:r>
              <a:rPr lang="en-US" sz="2000" dirty="0">
                <a:solidFill>
                  <a:schemeClr val="dk1"/>
                </a:solidFill>
                <a:latin typeface="Calibri"/>
                <a:ea typeface="Calibri"/>
                <a:cs typeface="Calibri"/>
                <a:sym typeface="Calibri"/>
              </a:rPr>
              <a:t>35 </a:t>
            </a:r>
            <a:endParaRPr sz="2000" dirty="0">
              <a:solidFill>
                <a:schemeClr val="dk1"/>
              </a:solidFill>
              <a:latin typeface="Calibri"/>
              <a:ea typeface="Calibri"/>
              <a:cs typeface="Calibri"/>
              <a:sym typeface="Calibri"/>
            </a:endParaRPr>
          </a:p>
        </p:txBody>
      </p:sp>
      <p:sp>
        <p:nvSpPr>
          <p:cNvPr id="874" name="Google Shape;874;p132"/>
          <p:cNvSpPr txBox="1"/>
          <p:nvPr/>
        </p:nvSpPr>
        <p:spPr>
          <a:xfrm>
            <a:off x="5257800" y="3057351"/>
            <a:ext cx="720069" cy="461665"/>
          </a:xfrm>
          <a:prstGeom prst="rect">
            <a:avLst/>
          </a:prstGeom>
          <a:noFill/>
          <a:ln>
            <a:noFill/>
          </a:ln>
        </p:spPr>
        <p:txBody>
          <a:bodyPr spcFirstLastPara="1" wrap="square" lIns="91425" tIns="45700" rIns="91425" bIns="45700" anchor="t" anchorCtr="0">
            <a:noAutofit/>
          </a:bodyPr>
          <a:lstStyle/>
          <a:p>
            <a:pPr algn="ctr">
              <a:spcBef>
                <a:spcPts val="0"/>
              </a:spcBef>
              <a:spcAft>
                <a:spcPts val="0"/>
              </a:spcAft>
            </a:pPr>
            <a:r>
              <a:rPr lang="en-US" sz="2000" dirty="0">
                <a:solidFill>
                  <a:schemeClr val="dk1"/>
                </a:solidFill>
                <a:latin typeface="Calibri"/>
                <a:ea typeface="Calibri"/>
                <a:cs typeface="Calibri"/>
                <a:sym typeface="Calibri"/>
              </a:rPr>
              <a:t>126 </a:t>
            </a:r>
            <a:endParaRPr sz="2000" dirty="0">
              <a:solidFill>
                <a:schemeClr val="dk1"/>
              </a:solidFill>
              <a:latin typeface="Calibri"/>
              <a:ea typeface="Calibri"/>
              <a:cs typeface="Calibri"/>
              <a:sym typeface="Calibri"/>
            </a:endParaRPr>
          </a:p>
        </p:txBody>
      </p:sp>
      <p:sp>
        <p:nvSpPr>
          <p:cNvPr id="879" name="Google Shape;879;p132"/>
          <p:cNvSpPr txBox="1"/>
          <p:nvPr/>
        </p:nvSpPr>
        <p:spPr>
          <a:xfrm>
            <a:off x="3371676" y="4092736"/>
            <a:ext cx="495649" cy="461665"/>
          </a:xfrm>
          <a:prstGeom prst="rect">
            <a:avLst/>
          </a:prstGeom>
          <a:noFill/>
          <a:ln>
            <a:noFill/>
          </a:ln>
        </p:spPr>
        <p:txBody>
          <a:bodyPr spcFirstLastPara="1" wrap="square" lIns="91425" tIns="45700" rIns="91425" bIns="45700" anchor="t" anchorCtr="0">
            <a:noAutofit/>
          </a:bodyPr>
          <a:lstStyle/>
          <a:p>
            <a:pPr algn="ctr">
              <a:spcBef>
                <a:spcPts val="0"/>
              </a:spcBef>
              <a:spcAft>
                <a:spcPts val="0"/>
              </a:spcAft>
            </a:pPr>
            <a:r>
              <a:rPr lang="en-US" sz="2000" dirty="0">
                <a:solidFill>
                  <a:schemeClr val="dk1"/>
                </a:solidFill>
                <a:latin typeface="Calibri"/>
                <a:ea typeface="Calibri"/>
                <a:cs typeface="Calibri"/>
                <a:sym typeface="Calibri"/>
              </a:rPr>
              <a:t>62</a:t>
            </a:r>
            <a:endParaRPr sz="2000" dirty="0">
              <a:solidFill>
                <a:schemeClr val="dk1"/>
              </a:solidFill>
              <a:latin typeface="Calibri"/>
              <a:ea typeface="Calibri"/>
              <a:cs typeface="Calibri"/>
              <a:sym typeface="Calibri"/>
            </a:endParaRPr>
          </a:p>
        </p:txBody>
      </p:sp>
      <p:sp>
        <p:nvSpPr>
          <p:cNvPr id="880" name="Google Shape;880;p132"/>
          <p:cNvSpPr txBox="1"/>
          <p:nvPr/>
        </p:nvSpPr>
        <p:spPr>
          <a:xfrm>
            <a:off x="4343400" y="3621239"/>
            <a:ext cx="495649" cy="461665"/>
          </a:xfrm>
          <a:prstGeom prst="rect">
            <a:avLst/>
          </a:prstGeom>
          <a:noFill/>
          <a:ln>
            <a:noFill/>
          </a:ln>
        </p:spPr>
        <p:txBody>
          <a:bodyPr spcFirstLastPara="1" wrap="square" lIns="91425" tIns="45700" rIns="91425" bIns="45700" anchor="t" anchorCtr="0">
            <a:noAutofit/>
          </a:bodyPr>
          <a:lstStyle/>
          <a:p>
            <a:pPr algn="ctr">
              <a:spcBef>
                <a:spcPts val="0"/>
              </a:spcBef>
              <a:spcAft>
                <a:spcPts val="0"/>
              </a:spcAft>
            </a:pPr>
            <a:r>
              <a:rPr lang="en-US" sz="2000" dirty="0">
                <a:solidFill>
                  <a:schemeClr val="dk1"/>
                </a:solidFill>
                <a:latin typeface="Calibri"/>
                <a:ea typeface="Calibri"/>
                <a:cs typeface="Calibri"/>
                <a:sym typeface="Calibri"/>
              </a:rPr>
              <a:t>91</a:t>
            </a:r>
            <a:endParaRPr sz="2000" dirty="0">
              <a:solidFill>
                <a:schemeClr val="dk1"/>
              </a:solidFill>
              <a:latin typeface="Calibri"/>
              <a:ea typeface="Calibri"/>
              <a:cs typeface="Calibri"/>
              <a:sym typeface="Calibri"/>
            </a:endParaRPr>
          </a:p>
        </p:txBody>
      </p:sp>
      <p:sp>
        <p:nvSpPr>
          <p:cNvPr id="882" name="Google Shape;882;p132"/>
          <p:cNvSpPr txBox="1"/>
          <p:nvPr/>
        </p:nvSpPr>
        <p:spPr>
          <a:xfrm>
            <a:off x="6086168" y="2398369"/>
            <a:ext cx="651140" cy="461665"/>
          </a:xfrm>
          <a:prstGeom prst="rect">
            <a:avLst/>
          </a:prstGeom>
          <a:noFill/>
          <a:ln>
            <a:noFill/>
          </a:ln>
        </p:spPr>
        <p:txBody>
          <a:bodyPr spcFirstLastPara="1" wrap="square" lIns="91425" tIns="45700" rIns="91425" bIns="45700" anchor="t" anchorCtr="0">
            <a:noAutofit/>
          </a:bodyPr>
          <a:lstStyle/>
          <a:p>
            <a:pPr algn="ctr">
              <a:spcBef>
                <a:spcPts val="0"/>
              </a:spcBef>
              <a:spcAft>
                <a:spcPts val="0"/>
              </a:spcAft>
            </a:pPr>
            <a:r>
              <a:rPr lang="en-US" sz="2000" dirty="0">
                <a:solidFill>
                  <a:schemeClr val="dk1"/>
                </a:solidFill>
                <a:latin typeface="Calibri"/>
                <a:ea typeface="Calibri"/>
                <a:cs typeface="Calibri"/>
                <a:sym typeface="Calibri"/>
              </a:rPr>
              <a:t>172</a:t>
            </a:r>
            <a:endParaRPr sz="2000" dirty="0">
              <a:solidFill>
                <a:schemeClr val="dk1"/>
              </a:solidFill>
              <a:latin typeface="Calibri"/>
              <a:ea typeface="Calibri"/>
              <a:cs typeface="Calibri"/>
              <a:sym typeface="Calibri"/>
            </a:endParaRPr>
          </a:p>
        </p:txBody>
      </p:sp>
      <p:sp>
        <p:nvSpPr>
          <p:cNvPr id="12" name="Google Shape;834;p129">
            <a:extLst>
              <a:ext uri="{FF2B5EF4-FFF2-40B4-BE49-F238E27FC236}">
                <a16:creationId xmlns:a16="http://schemas.microsoft.com/office/drawing/2014/main" id="{F033ABC1-D9C4-4BE2-BC2D-DB6796116B29}"/>
              </a:ext>
            </a:extLst>
          </p:cNvPr>
          <p:cNvSpPr txBox="1">
            <a:spLocks noGrp="1"/>
          </p:cNvSpPr>
          <p:nvPr>
            <p:ph type="title"/>
          </p:nvPr>
        </p:nvSpPr>
        <p:spPr>
          <a:xfrm>
            <a:off x="2136775" y="201706"/>
            <a:ext cx="7918450" cy="788894"/>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lgn="ctr">
              <a:spcBef>
                <a:spcPts val="0"/>
              </a:spcBef>
              <a:spcAft>
                <a:spcPts val="0"/>
              </a:spcAft>
              <a:buClr>
                <a:schemeClr val="accent1"/>
              </a:buClr>
              <a:buSzPts val="4800"/>
            </a:pPr>
            <a:r>
              <a:rPr lang="en-US" sz="3600" b="1" dirty="0">
                <a:solidFill>
                  <a:srgbClr val="000066"/>
                </a:solidFill>
                <a:latin typeface="Calibri"/>
                <a:ea typeface="Calibri"/>
                <a:cs typeface="Calibri"/>
                <a:sym typeface="Calibri"/>
              </a:rPr>
              <a:t>Current Average NHC Track Errors</a:t>
            </a:r>
            <a:endParaRPr sz="3600" b="1" dirty="0">
              <a:solidFill>
                <a:srgbClr val="000066"/>
              </a:solidFill>
              <a:latin typeface="Calibri"/>
              <a:ea typeface="Calibri"/>
              <a:cs typeface="Calibri"/>
              <a:sym typeface="Calibri"/>
            </a:endParaRPr>
          </a:p>
        </p:txBody>
      </p:sp>
      <p:pic>
        <p:nvPicPr>
          <p:cNvPr id="10" name="Picture 6" descr="Rick Knabb Hurricane-center - National Hurricane Center Logo - Free  Transparent PNG Download - PNGkey">
            <a:extLst>
              <a:ext uri="{FF2B5EF4-FFF2-40B4-BE49-F238E27FC236}">
                <a16:creationId xmlns:a16="http://schemas.microsoft.com/office/drawing/2014/main" id="{54FD2A1C-642A-4F24-94D1-BD57C481BC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3D772BBD-4E70-4604-957B-ACB5929F4441}"/>
              </a:ext>
            </a:extLst>
          </p:cNvPr>
          <p:cNvSpPr txBox="1">
            <a:spLocks noRot="1" noChangeArrowheads="1"/>
          </p:cNvSpPr>
          <p:nvPr/>
        </p:nvSpPr>
        <p:spPr bwMode="auto">
          <a:xfrm>
            <a:off x="7799534" y="1762956"/>
            <a:ext cx="3913239" cy="4178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75000"/>
              </a:spcBef>
              <a:buClr>
                <a:srgbClr val="000066"/>
              </a:buClr>
              <a:buFontTx/>
              <a:buChar char="•"/>
            </a:pPr>
            <a:r>
              <a:rPr lang="en-US" altLang="en-US" b="1" dirty="0">
                <a:solidFill>
                  <a:srgbClr val="000066"/>
                </a:solidFill>
                <a:latin typeface="Calibri" pitchFamily="34" charset="0"/>
              </a:rPr>
              <a:t>In general, track errors increase about 30-35 n mi per day.</a:t>
            </a:r>
          </a:p>
          <a:p>
            <a:pPr>
              <a:lnSpc>
                <a:spcPct val="90000"/>
              </a:lnSpc>
              <a:spcBef>
                <a:spcPct val="75000"/>
              </a:spcBef>
              <a:buClr>
                <a:srgbClr val="000066"/>
              </a:buClr>
              <a:buFontTx/>
              <a:buChar char="•"/>
            </a:pPr>
            <a:r>
              <a:rPr lang="en-US" altLang="en-US" b="1" dirty="0">
                <a:solidFill>
                  <a:srgbClr val="000066"/>
                </a:solidFill>
                <a:latin typeface="Calibri" pitchFamily="34" charset="0"/>
              </a:rPr>
              <a:t>Track errors are typically larger for weak tropical storms than hurricanes.</a:t>
            </a:r>
          </a:p>
          <a:p>
            <a:pPr>
              <a:lnSpc>
                <a:spcPct val="90000"/>
              </a:lnSpc>
              <a:spcBef>
                <a:spcPct val="75000"/>
              </a:spcBef>
              <a:buClr>
                <a:srgbClr val="000066"/>
              </a:buClr>
              <a:buFontTx/>
              <a:buChar char="•"/>
            </a:pPr>
            <a:r>
              <a:rPr lang="en-US" altLang="en-US" b="1" dirty="0">
                <a:solidFill>
                  <a:srgbClr val="000066"/>
                </a:solidFill>
                <a:latin typeface="Calibri" pitchFamily="34" charset="0"/>
              </a:rPr>
              <a:t>Wind speed probabilities can help you account for this uncertainty when making decisions.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pic>
        <p:nvPicPr>
          <p:cNvPr id="2" name="Picture 1">
            <a:extLst>
              <a:ext uri="{FF2B5EF4-FFF2-40B4-BE49-F238E27FC236}">
                <a16:creationId xmlns:a16="http://schemas.microsoft.com/office/drawing/2014/main" id="{9D53CA08-EDC1-41BD-9194-5DE3989572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1225296"/>
            <a:ext cx="6593361" cy="4946904"/>
          </a:xfrm>
          <a:prstGeom prst="rect">
            <a:avLst/>
          </a:prstGeom>
        </p:spPr>
      </p:pic>
      <p:sp>
        <p:nvSpPr>
          <p:cNvPr id="1387" name="Google Shape;1387;p177"/>
          <p:cNvSpPr txBox="1">
            <a:spLocks noGrp="1"/>
          </p:cNvSpPr>
          <p:nvPr>
            <p:ph type="title"/>
          </p:nvPr>
        </p:nvSpPr>
        <p:spPr>
          <a:xfrm>
            <a:off x="2133601" y="145117"/>
            <a:ext cx="8056605" cy="1066800"/>
          </a:xfrm>
          <a:prstGeom prst="rect">
            <a:avLst/>
          </a:prstGeom>
          <a:noFill/>
          <a:ln>
            <a:noFill/>
          </a:ln>
        </p:spPr>
        <p:txBody>
          <a:bodyPr spcFirstLastPara="1" wrap="square" lIns="91425" tIns="45700" rIns="91425" bIns="45700" anchor="t" anchorCtr="0">
            <a:noAutofit/>
          </a:bodyPr>
          <a:lstStyle/>
          <a:p>
            <a:pPr>
              <a:buSzPts val="4000"/>
            </a:pPr>
            <a:r>
              <a:rPr lang="en-US" sz="3600" b="1" dirty="0">
                <a:solidFill>
                  <a:srgbClr val="000066"/>
                </a:solidFill>
                <a:latin typeface="Calibri"/>
                <a:ea typeface="Calibri"/>
                <a:cs typeface="Calibri"/>
                <a:sym typeface="Calibri"/>
              </a:rPr>
              <a:t>Current Average NHC Intensity Errors</a:t>
            </a:r>
            <a:endParaRPr sz="3600" b="1" dirty="0">
              <a:solidFill>
                <a:srgbClr val="000066"/>
              </a:solidFill>
              <a:latin typeface="Calibri"/>
              <a:ea typeface="Calibri"/>
              <a:cs typeface="Calibri"/>
              <a:sym typeface="Calibri"/>
            </a:endParaRPr>
          </a:p>
        </p:txBody>
      </p:sp>
      <p:sp>
        <p:nvSpPr>
          <p:cNvPr id="1391" name="Google Shape;1391;p177"/>
          <p:cNvSpPr txBox="1"/>
          <p:nvPr/>
        </p:nvSpPr>
        <p:spPr>
          <a:xfrm>
            <a:off x="2428690" y="3562290"/>
            <a:ext cx="314510" cy="400110"/>
          </a:xfrm>
          <a:prstGeom prst="rect">
            <a:avLst/>
          </a:prstGeom>
          <a:noFill/>
          <a:ln>
            <a:noFill/>
          </a:ln>
        </p:spPr>
        <p:txBody>
          <a:bodyPr spcFirstLastPara="1" wrap="square" lIns="91425" tIns="45700" rIns="91425" bIns="45700" anchor="t" anchorCtr="0">
            <a:noAutofit/>
          </a:bodyPr>
          <a:lstStyle/>
          <a:p>
            <a:pPr algn="ctr" fontAlgn="auto">
              <a:spcBef>
                <a:spcPts val="0"/>
              </a:spcBef>
              <a:spcAft>
                <a:spcPts val="0"/>
              </a:spcAft>
              <a:buClr>
                <a:srgbClr val="000000"/>
              </a:buClr>
              <a:defRPr/>
            </a:pPr>
            <a:r>
              <a:rPr lang="en-US" sz="2000" kern="0" dirty="0">
                <a:solidFill>
                  <a:srgbClr val="000000"/>
                </a:solidFill>
                <a:latin typeface="Calibri"/>
                <a:ea typeface="Calibri"/>
                <a:cs typeface="Calibri"/>
                <a:sym typeface="Calibri"/>
              </a:rPr>
              <a:t>8</a:t>
            </a:r>
            <a:endParaRPr sz="1400" kern="0" dirty="0">
              <a:solidFill>
                <a:srgbClr val="000000"/>
              </a:solidFill>
              <a:latin typeface="Arial"/>
              <a:cs typeface="Arial"/>
              <a:sym typeface="Arial"/>
            </a:endParaRPr>
          </a:p>
        </p:txBody>
      </p:sp>
      <p:sp>
        <p:nvSpPr>
          <p:cNvPr id="1392" name="Google Shape;1392;p177"/>
          <p:cNvSpPr txBox="1"/>
          <p:nvPr/>
        </p:nvSpPr>
        <p:spPr>
          <a:xfrm>
            <a:off x="3289448" y="3048000"/>
            <a:ext cx="444352" cy="400110"/>
          </a:xfrm>
          <a:prstGeom prst="rect">
            <a:avLst/>
          </a:prstGeom>
          <a:noFill/>
          <a:ln>
            <a:noFill/>
          </a:ln>
        </p:spPr>
        <p:txBody>
          <a:bodyPr spcFirstLastPara="1" wrap="square" lIns="91425" tIns="45700" rIns="91425" bIns="45700" anchor="t" anchorCtr="0">
            <a:noAutofit/>
          </a:bodyPr>
          <a:lstStyle/>
          <a:p>
            <a:pPr algn="ctr" fontAlgn="auto">
              <a:spcBef>
                <a:spcPts val="0"/>
              </a:spcBef>
              <a:spcAft>
                <a:spcPts val="0"/>
              </a:spcAft>
              <a:buClr>
                <a:srgbClr val="000000"/>
              </a:buClr>
              <a:defRPr/>
            </a:pPr>
            <a:r>
              <a:rPr lang="en-US" sz="2000" kern="0" dirty="0">
                <a:solidFill>
                  <a:srgbClr val="000000"/>
                </a:solidFill>
                <a:latin typeface="Calibri"/>
                <a:ea typeface="Calibri"/>
                <a:cs typeface="Calibri"/>
                <a:sym typeface="Calibri"/>
              </a:rPr>
              <a:t>11</a:t>
            </a:r>
            <a:endParaRPr sz="2000" kern="0" dirty="0">
              <a:solidFill>
                <a:srgbClr val="000000"/>
              </a:solidFill>
              <a:latin typeface="Calibri"/>
              <a:ea typeface="Calibri"/>
              <a:cs typeface="Calibri"/>
              <a:sym typeface="Calibri"/>
            </a:endParaRPr>
          </a:p>
        </p:txBody>
      </p:sp>
      <p:sp>
        <p:nvSpPr>
          <p:cNvPr id="1393" name="Google Shape;1393;p177"/>
          <p:cNvSpPr txBox="1"/>
          <p:nvPr/>
        </p:nvSpPr>
        <p:spPr>
          <a:xfrm>
            <a:off x="4356248" y="2800290"/>
            <a:ext cx="444352" cy="400110"/>
          </a:xfrm>
          <a:prstGeom prst="rect">
            <a:avLst/>
          </a:prstGeom>
          <a:noFill/>
          <a:ln>
            <a:noFill/>
          </a:ln>
        </p:spPr>
        <p:txBody>
          <a:bodyPr spcFirstLastPara="1" wrap="square" lIns="91425" tIns="45700" rIns="91425" bIns="45700" anchor="t" anchorCtr="0">
            <a:noAutofit/>
          </a:bodyPr>
          <a:lstStyle/>
          <a:p>
            <a:pPr algn="ctr" fontAlgn="auto">
              <a:spcBef>
                <a:spcPts val="0"/>
              </a:spcBef>
              <a:spcAft>
                <a:spcPts val="0"/>
              </a:spcAft>
              <a:buClr>
                <a:srgbClr val="000000"/>
              </a:buClr>
              <a:defRPr/>
            </a:pPr>
            <a:r>
              <a:rPr lang="en-US" sz="2000" kern="0" dirty="0">
                <a:solidFill>
                  <a:srgbClr val="000000"/>
                </a:solidFill>
                <a:latin typeface="Calibri"/>
                <a:ea typeface="Calibri"/>
                <a:cs typeface="Calibri"/>
                <a:sym typeface="Calibri"/>
              </a:rPr>
              <a:t>12</a:t>
            </a:r>
            <a:endParaRPr sz="2000" kern="0" dirty="0">
              <a:solidFill>
                <a:srgbClr val="000000"/>
              </a:solidFill>
              <a:latin typeface="Calibri"/>
              <a:ea typeface="Calibri"/>
              <a:cs typeface="Calibri"/>
              <a:sym typeface="Calibri"/>
            </a:endParaRPr>
          </a:p>
        </p:txBody>
      </p:sp>
      <p:sp>
        <p:nvSpPr>
          <p:cNvPr id="1394" name="Google Shape;1394;p177"/>
          <p:cNvSpPr txBox="1"/>
          <p:nvPr/>
        </p:nvSpPr>
        <p:spPr>
          <a:xfrm>
            <a:off x="5346848" y="2590800"/>
            <a:ext cx="444352" cy="427149"/>
          </a:xfrm>
          <a:prstGeom prst="rect">
            <a:avLst/>
          </a:prstGeom>
          <a:noFill/>
          <a:ln>
            <a:noFill/>
          </a:ln>
        </p:spPr>
        <p:txBody>
          <a:bodyPr spcFirstLastPara="1" wrap="square" lIns="91425" tIns="45700" rIns="91425" bIns="45700" anchor="t" anchorCtr="0">
            <a:noAutofit/>
          </a:bodyPr>
          <a:lstStyle/>
          <a:p>
            <a:pPr algn="ctr" fontAlgn="auto">
              <a:spcBef>
                <a:spcPts val="0"/>
              </a:spcBef>
              <a:spcAft>
                <a:spcPts val="0"/>
              </a:spcAft>
              <a:buClr>
                <a:srgbClr val="000000"/>
              </a:buClr>
              <a:defRPr/>
            </a:pPr>
            <a:r>
              <a:rPr lang="en-US" sz="2000" kern="0" dirty="0">
                <a:solidFill>
                  <a:srgbClr val="000000"/>
                </a:solidFill>
                <a:latin typeface="Calibri"/>
                <a:ea typeface="Calibri"/>
                <a:cs typeface="Calibri"/>
                <a:sym typeface="Calibri"/>
              </a:rPr>
              <a:t>13</a:t>
            </a:r>
            <a:endParaRPr sz="2000" kern="0" dirty="0">
              <a:solidFill>
                <a:srgbClr val="000000"/>
              </a:solidFill>
              <a:latin typeface="Calibri"/>
              <a:ea typeface="Calibri"/>
              <a:cs typeface="Calibri"/>
              <a:sym typeface="Calibri"/>
            </a:endParaRPr>
          </a:p>
        </p:txBody>
      </p:sp>
      <p:sp>
        <p:nvSpPr>
          <p:cNvPr id="1395" name="Google Shape;1395;p177"/>
          <p:cNvSpPr txBox="1"/>
          <p:nvPr/>
        </p:nvSpPr>
        <p:spPr>
          <a:xfrm flipH="1">
            <a:off x="6248400" y="2266890"/>
            <a:ext cx="508160" cy="400110"/>
          </a:xfrm>
          <a:prstGeom prst="rect">
            <a:avLst/>
          </a:prstGeom>
          <a:noFill/>
          <a:ln>
            <a:noFill/>
          </a:ln>
        </p:spPr>
        <p:txBody>
          <a:bodyPr spcFirstLastPara="1" wrap="square" lIns="91425" tIns="45700" rIns="91425" bIns="45700" anchor="t" anchorCtr="0">
            <a:noAutofit/>
          </a:bodyPr>
          <a:lstStyle/>
          <a:p>
            <a:pPr algn="ctr" fontAlgn="auto">
              <a:spcBef>
                <a:spcPts val="0"/>
              </a:spcBef>
              <a:spcAft>
                <a:spcPts val="0"/>
              </a:spcAft>
              <a:buClr>
                <a:srgbClr val="000000"/>
              </a:buClr>
              <a:defRPr/>
            </a:pPr>
            <a:r>
              <a:rPr lang="en-US" sz="2000" kern="0" dirty="0">
                <a:solidFill>
                  <a:srgbClr val="000000"/>
                </a:solidFill>
                <a:latin typeface="Calibri"/>
                <a:ea typeface="Calibri"/>
                <a:cs typeface="Calibri"/>
                <a:sym typeface="Calibri"/>
              </a:rPr>
              <a:t>15</a:t>
            </a:r>
            <a:endParaRPr sz="2000" kern="0" dirty="0">
              <a:solidFill>
                <a:srgbClr val="000000"/>
              </a:solidFill>
              <a:latin typeface="Calibri"/>
              <a:ea typeface="Calibri"/>
              <a:cs typeface="Calibri"/>
              <a:sym typeface="Calibri"/>
            </a:endParaRPr>
          </a:p>
        </p:txBody>
      </p:sp>
      <p:pic>
        <p:nvPicPr>
          <p:cNvPr id="10" name="Picture 6" descr="Rick Knabb Hurricane-center - National Hurricane Center Logo - Free  Transparent PNG Download - PNGkey">
            <a:extLst>
              <a:ext uri="{FF2B5EF4-FFF2-40B4-BE49-F238E27FC236}">
                <a16:creationId xmlns:a16="http://schemas.microsoft.com/office/drawing/2014/main" id="{BF12CF1C-BAD0-4120-9D7E-0A089C1457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788681-0B98-4C44-9997-B9363FFA5BD3}"/>
              </a:ext>
            </a:extLst>
          </p:cNvPr>
          <p:cNvSpPr txBox="1">
            <a:spLocks noRot="1" noChangeArrowheads="1"/>
          </p:cNvSpPr>
          <p:nvPr/>
        </p:nvSpPr>
        <p:spPr bwMode="auto">
          <a:xfrm>
            <a:off x="7736361" y="2314545"/>
            <a:ext cx="378542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75000"/>
              </a:spcBef>
              <a:buClr>
                <a:srgbClr val="000066"/>
              </a:buClr>
              <a:buFontTx/>
              <a:buChar char="•"/>
            </a:pPr>
            <a:r>
              <a:rPr lang="en-US" altLang="en-US" b="1" dirty="0">
                <a:solidFill>
                  <a:srgbClr val="000066"/>
                </a:solidFill>
                <a:latin typeface="Calibri" pitchFamily="34" charset="0"/>
              </a:rPr>
              <a:t>Intensity errors increase gradually through the forecast period.</a:t>
            </a:r>
          </a:p>
          <a:p>
            <a:pPr>
              <a:lnSpc>
                <a:spcPct val="90000"/>
              </a:lnSpc>
              <a:spcBef>
                <a:spcPct val="75000"/>
              </a:spcBef>
              <a:buClr>
                <a:srgbClr val="000066"/>
              </a:buClr>
              <a:buFontTx/>
              <a:buChar char="•"/>
            </a:pPr>
            <a:r>
              <a:rPr lang="en-US" altLang="en-US" b="1" dirty="0">
                <a:solidFill>
                  <a:srgbClr val="000066"/>
                </a:solidFill>
                <a:latin typeface="Calibri" pitchFamily="34" charset="0"/>
              </a:rPr>
              <a:t>On average, the 24 h and 48 h NHC forecasts are off by about one Saffir-Simpson category.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3AE833-4B5F-4C82-A4DF-088665C67D61}"/>
              </a:ext>
            </a:extLst>
          </p:cNvPr>
          <p:cNvSpPr/>
          <p:nvPr/>
        </p:nvSpPr>
        <p:spPr>
          <a:xfrm>
            <a:off x="1905000" y="1874728"/>
            <a:ext cx="8382000" cy="3785652"/>
          </a:xfrm>
          <a:prstGeom prst="rect">
            <a:avLst/>
          </a:prstGeom>
        </p:spPr>
        <p:txBody>
          <a:bodyPr wrap="square">
            <a:spAutoFit/>
          </a:bodyPr>
          <a:lstStyle/>
          <a:p>
            <a:pPr algn="ctr"/>
            <a:r>
              <a:rPr lang="en-US" b="1" dirty="0">
                <a:solidFill>
                  <a:srgbClr val="000066"/>
                </a:solidFill>
                <a:latin typeface="Calibri" panose="020F0502020204030204" pitchFamily="34" charset="0"/>
                <a:cs typeface="Calibri" panose="020F0502020204030204" pitchFamily="34" charset="0"/>
              </a:rPr>
              <a:t>Questions? </a:t>
            </a:r>
          </a:p>
          <a:p>
            <a:pPr algn="ctr"/>
            <a:endParaRPr lang="en-US" b="1" dirty="0">
              <a:solidFill>
                <a:srgbClr val="000066"/>
              </a:solidFill>
              <a:latin typeface="Calibri" panose="020F0502020204030204" pitchFamily="34" charset="0"/>
              <a:cs typeface="Calibri" panose="020F0502020204030204" pitchFamily="34" charset="0"/>
            </a:endParaRPr>
          </a:p>
          <a:p>
            <a:pPr algn="ctr"/>
            <a:r>
              <a:rPr lang="en-US" sz="4400" b="1" dirty="0">
                <a:solidFill>
                  <a:srgbClr val="000066"/>
                </a:solidFill>
                <a:latin typeface="Calibri" panose="020F0502020204030204" pitchFamily="34" charset="0"/>
                <a:cs typeface="Calibri" panose="020F0502020204030204" pitchFamily="34" charset="0"/>
              </a:rPr>
              <a:t>hurricanes.gov</a:t>
            </a:r>
            <a:br>
              <a:rPr lang="en-US" sz="4400" b="1" dirty="0">
                <a:solidFill>
                  <a:srgbClr val="000066"/>
                </a:solidFill>
                <a:latin typeface="Calibri" panose="020F0502020204030204" pitchFamily="34" charset="0"/>
                <a:cs typeface="Calibri" panose="020F0502020204030204" pitchFamily="34" charset="0"/>
              </a:rPr>
            </a:br>
            <a:r>
              <a:rPr lang="en-US" sz="4400" b="1" dirty="0">
                <a:solidFill>
                  <a:srgbClr val="000066"/>
                </a:solidFill>
                <a:latin typeface="Calibri" panose="020F0502020204030204" pitchFamily="34" charset="0"/>
                <a:cs typeface="Calibri" panose="020F0502020204030204" pitchFamily="34" charset="0"/>
              </a:rPr>
              <a:t>Email: Brad.Reinhart@noaa.gov</a:t>
            </a:r>
          </a:p>
          <a:p>
            <a:pPr algn="ctr"/>
            <a:endParaRPr lang="en-US" sz="4400" b="1" dirty="0">
              <a:solidFill>
                <a:srgbClr val="000066"/>
              </a:solidFill>
              <a:latin typeface="Calibri" panose="020F0502020204030204" pitchFamily="34" charset="0"/>
              <a:cs typeface="Calibri" panose="020F0502020204030204" pitchFamily="34" charset="0"/>
            </a:endParaRPr>
          </a:p>
        </p:txBody>
      </p:sp>
      <p:pic>
        <p:nvPicPr>
          <p:cNvPr id="5" name="Picture 6" descr="Rick Knabb Hurricane-center - National Hurricane Center Logo - Free  Transparent PNG Download - PNGkey">
            <a:extLst>
              <a:ext uri="{FF2B5EF4-FFF2-40B4-BE49-F238E27FC236}">
                <a16:creationId xmlns:a16="http://schemas.microsoft.com/office/drawing/2014/main" id="{5EBB2152-1D96-456C-BED9-99BCDD44C3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5016A6-6F38-4250-8FE3-6B289D0BA86A}"/>
              </a:ext>
            </a:extLst>
          </p:cNvPr>
          <p:cNvSpPr txBox="1">
            <a:spLocks noChangeArrowheads="1"/>
          </p:cNvSpPr>
          <p:nvPr/>
        </p:nvSpPr>
        <p:spPr>
          <a:xfrm>
            <a:off x="1981200" y="76200"/>
            <a:ext cx="8229600" cy="1066800"/>
          </a:xfrm>
          <a:prstGeom prst="rect">
            <a:avLst/>
          </a:prstGeom>
        </p:spPr>
        <p:txBody>
          <a:bodyPr/>
          <a:lst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lgn="ctr" eaLnBrk="1" fontAlgn="auto" hangingPunct="1">
              <a:lnSpc>
                <a:spcPct val="100000"/>
              </a:lnSpc>
              <a:spcBef>
                <a:spcPts val="0"/>
              </a:spcBef>
              <a:spcAft>
                <a:spcPts val="0"/>
              </a:spcAft>
            </a:pPr>
            <a:r>
              <a:rPr lang="en-US" sz="3600" b="1" kern="1200" dirty="0">
                <a:solidFill>
                  <a:srgbClr val="000066"/>
                </a:solidFill>
                <a:latin typeface="Calibri"/>
              </a:rPr>
              <a:t>Tropical Weather Outlook</a:t>
            </a:r>
          </a:p>
          <a:p>
            <a:pPr algn="ctr" eaLnBrk="1" fontAlgn="auto" hangingPunct="1">
              <a:lnSpc>
                <a:spcPct val="100000"/>
              </a:lnSpc>
              <a:spcBef>
                <a:spcPts val="0"/>
              </a:spcBef>
              <a:spcAft>
                <a:spcPts val="0"/>
              </a:spcAft>
            </a:pPr>
            <a:r>
              <a:rPr lang="en-US" sz="3600" b="1" dirty="0">
                <a:solidFill>
                  <a:srgbClr val="C00000"/>
                </a:solidFill>
                <a:latin typeface="Calibri"/>
              </a:rPr>
              <a:t>Two-Day Graphic</a:t>
            </a:r>
            <a:endParaRPr lang="en-US" sz="3600" b="1" kern="1200" dirty="0">
              <a:solidFill>
                <a:srgbClr val="C00000"/>
              </a:solidFill>
              <a:latin typeface="Calibri"/>
            </a:endParaRPr>
          </a:p>
        </p:txBody>
      </p:sp>
      <p:pic>
        <p:nvPicPr>
          <p:cNvPr id="1028" name="Picture 4" descr="https://www.nhc.noaa.gov/archive/xgtwo/atl/202009061131/two_atl_2d0.png">
            <a:extLst>
              <a:ext uri="{FF2B5EF4-FFF2-40B4-BE49-F238E27FC236}">
                <a16:creationId xmlns:a16="http://schemas.microsoft.com/office/drawing/2014/main" id="{40F94260-DFBE-4584-BF7A-94BC516D5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6393925" cy="472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E97EB4-AE65-4A1C-8B27-F8B4AD9D9A05}"/>
              </a:ext>
            </a:extLst>
          </p:cNvPr>
          <p:cNvSpPr txBox="1"/>
          <p:nvPr/>
        </p:nvSpPr>
        <p:spPr>
          <a:xfrm>
            <a:off x="7162800" y="2221973"/>
            <a:ext cx="4648200" cy="3785652"/>
          </a:xfrm>
          <a:prstGeom prst="rect">
            <a:avLst/>
          </a:prstGeom>
          <a:noFill/>
          <a:effectLst>
            <a:glow rad="444500">
              <a:schemeClr val="accent4">
                <a:satMod val="175000"/>
                <a:alpha val="40000"/>
              </a:schemeClr>
            </a:glow>
          </a:effectLst>
        </p:spPr>
        <p:txBody>
          <a:bodyPr wrap="square" rtlCol="0">
            <a:spAutoFit/>
          </a:bodyPr>
          <a:lstStyle/>
          <a:p>
            <a:pPr marL="342900" indent="-342900">
              <a:buFont typeface="Arial" panose="020B0604020202020204" pitchFamily="34" charset="0"/>
              <a:buChar char="•"/>
            </a:pPr>
            <a:r>
              <a:rPr lang="en-US" sz="2400" b="1" dirty="0">
                <a:solidFill>
                  <a:srgbClr val="000066"/>
                </a:solidFill>
                <a:latin typeface="Calibri" panose="020F0502020204030204" pitchFamily="34" charset="0"/>
                <a:cs typeface="Calibri" panose="020F0502020204030204" pitchFamily="34" charset="0"/>
              </a:rPr>
              <a:t>Initial location of each disturbance in the Tropical Weather Outlook (X)</a:t>
            </a:r>
          </a:p>
          <a:p>
            <a:endParaRPr lang="en-US" sz="2400" b="1" dirty="0">
              <a:solidFill>
                <a:srgbClr val="00006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solidFill>
                  <a:srgbClr val="000066"/>
                </a:solidFill>
                <a:latin typeface="Calibri" panose="020F0502020204030204" pitchFamily="34" charset="0"/>
                <a:cs typeface="Calibri" panose="020F0502020204030204" pitchFamily="34" charset="0"/>
              </a:rPr>
              <a:t>Categorical formation chance of each disturbance during the next 48 h with probabilities</a:t>
            </a:r>
          </a:p>
          <a:p>
            <a:pPr marL="800100" lvl="1" indent="-342900">
              <a:buFont typeface="Arial" panose="020B0604020202020204" pitchFamily="34" charset="0"/>
              <a:buChar char="•"/>
            </a:pPr>
            <a:r>
              <a:rPr lang="en-US" sz="2400" b="1" dirty="0">
                <a:ln w="3175">
                  <a:solidFill>
                    <a:schemeClr val="tx1"/>
                  </a:solidFill>
                </a:ln>
                <a:solidFill>
                  <a:srgbClr val="FFFF00"/>
                </a:solidFill>
                <a:latin typeface="Calibri" panose="020F0502020204030204" pitchFamily="34" charset="0"/>
                <a:cs typeface="Calibri" panose="020F0502020204030204" pitchFamily="34" charset="0"/>
              </a:rPr>
              <a:t>Low: 0-30%</a:t>
            </a:r>
          </a:p>
          <a:p>
            <a:pPr marL="800100" lvl="1" indent="-342900">
              <a:buFont typeface="Arial" panose="020B0604020202020204" pitchFamily="34" charset="0"/>
              <a:buChar char="•"/>
            </a:pPr>
            <a:r>
              <a:rPr lang="en-US" sz="2400" b="1" dirty="0">
                <a:ln w="3175">
                  <a:solidFill>
                    <a:schemeClr val="tx1"/>
                  </a:solidFill>
                </a:ln>
                <a:solidFill>
                  <a:srgbClr val="FFC000"/>
                </a:solidFill>
                <a:latin typeface="Calibri" panose="020F0502020204030204" pitchFamily="34" charset="0"/>
                <a:cs typeface="Calibri" panose="020F0502020204030204" pitchFamily="34" charset="0"/>
              </a:rPr>
              <a:t>Medium: 40-60%</a:t>
            </a:r>
          </a:p>
          <a:p>
            <a:pPr marL="800100" lvl="1" indent="-342900">
              <a:buFont typeface="Arial" panose="020B0604020202020204" pitchFamily="34" charset="0"/>
              <a:buChar char="•"/>
            </a:pPr>
            <a:r>
              <a:rPr lang="en-US" sz="2400" b="1" dirty="0">
                <a:ln w="3175">
                  <a:solidFill>
                    <a:schemeClr val="tx1"/>
                  </a:solidFill>
                </a:ln>
                <a:solidFill>
                  <a:srgbClr val="FF0000"/>
                </a:solidFill>
                <a:latin typeface="Calibri" panose="020F0502020204030204" pitchFamily="34" charset="0"/>
                <a:cs typeface="Calibri" panose="020F0502020204030204" pitchFamily="34" charset="0"/>
              </a:rPr>
              <a:t>High: 70-100%</a:t>
            </a:r>
          </a:p>
        </p:txBody>
      </p:sp>
      <p:sp>
        <p:nvSpPr>
          <p:cNvPr id="3" name="Rectangle 2">
            <a:extLst>
              <a:ext uri="{FF2B5EF4-FFF2-40B4-BE49-F238E27FC236}">
                <a16:creationId xmlns:a16="http://schemas.microsoft.com/office/drawing/2014/main" id="{336A4EAA-0C39-4BB9-9450-EEDE5E84A4B4}"/>
              </a:ext>
            </a:extLst>
          </p:cNvPr>
          <p:cNvSpPr>
            <a:spLocks noChangeArrowheads="1"/>
          </p:cNvSpPr>
          <p:nvPr/>
        </p:nvSpPr>
        <p:spPr bwMode="auto">
          <a:xfrm>
            <a:off x="3048000" y="2613392"/>
            <a:ext cx="3581400" cy="1631216"/>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 Showers and thunderstorms are showing signs of organization in association with a tropical wave that is located just off the coast of western Africa. Gradual development of this system is expected, and a tropical depression is likely to form by the middle of the week while it moves generally westward over the far eastern tropical Atlantic. Interests in the Cabo Verde Islands should monitor the progress of this system as gusty winds and locally heavy rainfall is possible there on Monday and Tuesday.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00"/>
                </a:solidFill>
                <a:effectLst/>
                <a:latin typeface="Calibri" panose="020F0502020204030204" pitchFamily="34" charset="0"/>
                <a:cs typeface="Calibri" panose="020F0502020204030204" pitchFamily="34" charset="0"/>
              </a:rPr>
              <a:t>* Formation chance through 48 hours...medium...50 percent.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00"/>
                </a:solidFill>
                <a:effectLst/>
                <a:latin typeface="Calibri" panose="020F0502020204030204" pitchFamily="34" charset="0"/>
                <a:cs typeface="Calibri" panose="020F0502020204030204" pitchFamily="34" charset="0"/>
              </a:rPr>
              <a:t>* Formation chance through 5 days...high...80 percent.</a:t>
            </a:r>
            <a:r>
              <a:rPr kumimoji="0" lang="en-US" altLang="en-US" sz="800" b="0" i="0" u="none" strike="noStrike" cap="none" normalizeH="0" baseline="0" dirty="0">
                <a:ln>
                  <a:noFill/>
                </a:ln>
                <a:solidFill>
                  <a:srgbClr val="FFFF00"/>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dirty="0">
              <a:ln>
                <a:noFill/>
              </a:ln>
              <a:solidFill>
                <a:srgbClr val="FFFF00"/>
              </a:solidFill>
              <a:effectLst/>
              <a:latin typeface="Calibri" panose="020F0502020204030204" pitchFamily="34" charset="0"/>
              <a:cs typeface="Calibri" panose="020F0502020204030204" pitchFamily="34" charset="0"/>
            </a:endParaRPr>
          </a:p>
        </p:txBody>
      </p:sp>
      <p:pic>
        <p:nvPicPr>
          <p:cNvPr id="6" name="Picture 6" descr="Rick Knabb Hurricane-center - National Hurricane Center Logo - Free  Transparent PNG Download - PNGkey">
            <a:extLst>
              <a:ext uri="{FF2B5EF4-FFF2-40B4-BE49-F238E27FC236}">
                <a16:creationId xmlns:a16="http://schemas.microsoft.com/office/drawing/2014/main" id="{9942ACEF-CF38-42F6-BEEF-5F3702A12B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0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5016A6-6F38-4250-8FE3-6B289D0BA86A}"/>
              </a:ext>
            </a:extLst>
          </p:cNvPr>
          <p:cNvSpPr txBox="1">
            <a:spLocks noChangeArrowheads="1"/>
          </p:cNvSpPr>
          <p:nvPr/>
        </p:nvSpPr>
        <p:spPr>
          <a:xfrm>
            <a:off x="1981200" y="76200"/>
            <a:ext cx="8229600" cy="1066800"/>
          </a:xfrm>
          <a:prstGeom prst="rect">
            <a:avLst/>
          </a:prstGeom>
        </p:spPr>
        <p:txBody>
          <a:bodyPr/>
          <a:lst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66"/>
                </a:solidFill>
                <a:effectLst/>
                <a:uLnTx/>
                <a:uFillTx/>
                <a:latin typeface="Calibri"/>
                <a:ea typeface="+mj-ea"/>
                <a:cs typeface="+mj-cs"/>
              </a:rPr>
              <a:t>Tropical Weather Outlook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a:ea typeface="+mj-ea"/>
                <a:cs typeface="+mj-cs"/>
              </a:rPr>
              <a:t>Five-Day Graphic</a:t>
            </a:r>
          </a:p>
        </p:txBody>
      </p:sp>
      <p:sp>
        <p:nvSpPr>
          <p:cNvPr id="8" name="TextBox 7">
            <a:extLst>
              <a:ext uri="{FF2B5EF4-FFF2-40B4-BE49-F238E27FC236}">
                <a16:creationId xmlns:a16="http://schemas.microsoft.com/office/drawing/2014/main" id="{62E97EB4-AE65-4A1C-8B27-F8B4AD9D9A05}"/>
              </a:ext>
            </a:extLst>
          </p:cNvPr>
          <p:cNvSpPr txBox="1"/>
          <p:nvPr/>
        </p:nvSpPr>
        <p:spPr>
          <a:xfrm>
            <a:off x="7331518" y="2221975"/>
            <a:ext cx="4098482" cy="378565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Initial location of each disturbance (X)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Categorical formation potential (low, medium, &amp; high) during the next 5 days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The shading represents a potential formation area – </a:t>
            </a:r>
            <a:r>
              <a:rPr kumimoji="0" lang="en-US" sz="2400" b="1" i="1"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not a 5-day track forecast!</a:t>
            </a:r>
          </a:p>
        </p:txBody>
      </p:sp>
      <p:pic>
        <p:nvPicPr>
          <p:cNvPr id="2" name="Picture 1">
            <a:extLst>
              <a:ext uri="{FF2B5EF4-FFF2-40B4-BE49-F238E27FC236}">
                <a16:creationId xmlns:a16="http://schemas.microsoft.com/office/drawing/2014/main" id="{050FEFE7-5254-4A19-BD9D-97D35B06D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1"/>
            <a:ext cx="6393925" cy="4724400"/>
          </a:xfrm>
          <a:prstGeom prst="rect">
            <a:avLst/>
          </a:prstGeom>
        </p:spPr>
      </p:pic>
      <p:pic>
        <p:nvPicPr>
          <p:cNvPr id="5" name="Picture 6" descr="Rick Knabb Hurricane-center - National Hurricane Center Logo - Free  Transparent PNG Download - PNGkey">
            <a:extLst>
              <a:ext uri="{FF2B5EF4-FFF2-40B4-BE49-F238E27FC236}">
                <a16:creationId xmlns:a16="http://schemas.microsoft.com/office/drawing/2014/main" id="{F3237592-D396-4524-9706-DAD19C7B8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7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702D05-8FF3-42BE-B6E1-380A7166D26A}"/>
              </a:ext>
            </a:extLst>
          </p:cNvPr>
          <p:cNvSpPr/>
          <p:nvPr/>
        </p:nvSpPr>
        <p:spPr>
          <a:xfrm>
            <a:off x="2781300" y="1720840"/>
            <a:ext cx="6629400" cy="3416320"/>
          </a:xfrm>
          <a:prstGeom prst="rect">
            <a:avLst/>
          </a:prstGeom>
        </p:spPr>
        <p:txBody>
          <a:bodyPr wrap="square">
            <a:spAutoFit/>
          </a:bodyPr>
          <a:lstStyle/>
          <a:p>
            <a:pPr algn="ctr"/>
            <a:r>
              <a:rPr lang="en-US" b="1" dirty="0">
                <a:solidFill>
                  <a:srgbClr val="000066"/>
                </a:solidFill>
                <a:latin typeface="Calibri" panose="020F0502020204030204" pitchFamily="34" charset="0"/>
                <a:cs typeface="Calibri" panose="020F0502020204030204" pitchFamily="34" charset="0"/>
              </a:rPr>
              <a:t>Once a tropical cyclone forms…</a:t>
            </a:r>
            <a:br>
              <a:rPr lang="en-US" b="1" dirty="0">
                <a:solidFill>
                  <a:srgbClr val="000066"/>
                </a:solidFill>
                <a:latin typeface="Calibri" panose="020F0502020204030204" pitchFamily="34" charset="0"/>
                <a:cs typeface="Calibri" panose="020F0502020204030204" pitchFamily="34" charset="0"/>
              </a:rPr>
            </a:br>
            <a:r>
              <a:rPr lang="en-US" b="1" dirty="0">
                <a:solidFill>
                  <a:srgbClr val="000066"/>
                </a:solidFill>
                <a:latin typeface="Calibri" panose="020F0502020204030204" pitchFamily="34" charset="0"/>
                <a:cs typeface="Calibri" panose="020F0502020204030204" pitchFamily="34" charset="0"/>
              </a:rPr>
              <a:t>What NHC products are created? </a:t>
            </a:r>
          </a:p>
        </p:txBody>
      </p:sp>
      <p:pic>
        <p:nvPicPr>
          <p:cNvPr id="3" name="Picture 6" descr="Rick Knabb Hurricane-center - National Hurricane Center Logo - Free  Transparent PNG Download - PNGkey">
            <a:extLst>
              <a:ext uri="{FF2B5EF4-FFF2-40B4-BE49-F238E27FC236}">
                <a16:creationId xmlns:a16="http://schemas.microsoft.com/office/drawing/2014/main" id="{14E98B2C-C4AD-4ECA-ACAC-875146240B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03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5016A6-6F38-4250-8FE3-6B289D0BA86A}"/>
              </a:ext>
            </a:extLst>
          </p:cNvPr>
          <p:cNvSpPr txBox="1">
            <a:spLocks noChangeArrowheads="1"/>
          </p:cNvSpPr>
          <p:nvPr/>
        </p:nvSpPr>
        <p:spPr>
          <a:xfrm>
            <a:off x="1981200" y="76200"/>
            <a:ext cx="8229600" cy="1066800"/>
          </a:xfrm>
          <a:prstGeom prst="rect">
            <a:avLst/>
          </a:prstGeom>
        </p:spPr>
        <p:txBody>
          <a:bodyPr/>
          <a:lst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66"/>
                </a:solidFill>
                <a:effectLst/>
                <a:uLnTx/>
                <a:uFillTx/>
                <a:latin typeface="Calibri"/>
                <a:ea typeface="+mj-ea"/>
                <a:cs typeface="+mj-cs"/>
              </a:rPr>
              <a:t>Tropical Cyclone Text Products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00000"/>
                </a:solidFill>
                <a:latin typeface="Calibri"/>
              </a:rPr>
              <a:t>Forecast &amp; Public Advisory</a:t>
            </a:r>
            <a:endParaRPr kumimoji="0" lang="en-US" sz="3600" b="1" i="0" u="none" strike="noStrike" kern="1200" cap="none" spc="0" normalizeH="0" baseline="0" noProof="0" dirty="0">
              <a:ln>
                <a:noFill/>
              </a:ln>
              <a:solidFill>
                <a:srgbClr val="C00000"/>
              </a:solidFill>
              <a:effectLst/>
              <a:uLnTx/>
              <a:uFillTx/>
              <a:latin typeface="Calibri"/>
            </a:endParaRPr>
          </a:p>
        </p:txBody>
      </p:sp>
      <p:pic>
        <p:nvPicPr>
          <p:cNvPr id="5" name="Picture 4">
            <a:extLst>
              <a:ext uri="{FF2B5EF4-FFF2-40B4-BE49-F238E27FC236}">
                <a16:creationId xmlns:a16="http://schemas.microsoft.com/office/drawing/2014/main" id="{741F4A6B-B3F3-442D-AEBC-F24230133B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3737" y="2286090"/>
            <a:ext cx="4509450" cy="4171890"/>
          </a:xfrm>
          <a:prstGeom prst="rect">
            <a:avLst/>
          </a:prstGeom>
        </p:spPr>
      </p:pic>
      <p:pic>
        <p:nvPicPr>
          <p:cNvPr id="6" name="Picture 5">
            <a:extLst>
              <a:ext uri="{FF2B5EF4-FFF2-40B4-BE49-F238E27FC236}">
                <a16:creationId xmlns:a16="http://schemas.microsoft.com/office/drawing/2014/main" id="{A288A82A-C203-4D16-B01D-E632148C4A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8815" y="2286090"/>
            <a:ext cx="3823136" cy="4171890"/>
          </a:xfrm>
          <a:prstGeom prst="rect">
            <a:avLst/>
          </a:prstGeom>
        </p:spPr>
      </p:pic>
      <p:sp>
        <p:nvSpPr>
          <p:cNvPr id="7" name="TextBox 6">
            <a:extLst>
              <a:ext uri="{FF2B5EF4-FFF2-40B4-BE49-F238E27FC236}">
                <a16:creationId xmlns:a16="http://schemas.microsoft.com/office/drawing/2014/main" id="{93485513-2DF2-42F8-AA94-DDAD303E7359}"/>
              </a:ext>
            </a:extLst>
          </p:cNvPr>
          <p:cNvSpPr txBox="1"/>
          <p:nvPr/>
        </p:nvSpPr>
        <p:spPr>
          <a:xfrm>
            <a:off x="457200" y="1676400"/>
            <a:ext cx="4962524" cy="400110"/>
          </a:xfrm>
          <a:prstGeom prst="rect">
            <a:avLst/>
          </a:prstGeom>
          <a:noFill/>
        </p:spPr>
        <p:txBody>
          <a:bodyPr wrap="square" rtlCol="0">
            <a:spAutoFit/>
          </a:bodyPr>
          <a:lstStyle/>
          <a:p>
            <a:pPr algn="ctr"/>
            <a:r>
              <a:rPr lang="en-US" sz="2000" b="1" dirty="0">
                <a:solidFill>
                  <a:srgbClr val="000066"/>
                </a:solidFill>
                <a:latin typeface="Calibri" panose="020F0502020204030204" pitchFamily="34" charset="0"/>
                <a:cs typeface="Calibri" panose="020F0502020204030204" pitchFamily="34" charset="0"/>
              </a:rPr>
              <a:t>Tropical Cyclone Forecast/Advisory (TCM)</a:t>
            </a:r>
          </a:p>
        </p:txBody>
      </p:sp>
      <p:sp>
        <p:nvSpPr>
          <p:cNvPr id="9" name="TextBox 8">
            <a:extLst>
              <a:ext uri="{FF2B5EF4-FFF2-40B4-BE49-F238E27FC236}">
                <a16:creationId xmlns:a16="http://schemas.microsoft.com/office/drawing/2014/main" id="{57C4B8A3-CE5A-402A-8072-2F23191076BC}"/>
              </a:ext>
            </a:extLst>
          </p:cNvPr>
          <p:cNvSpPr txBox="1"/>
          <p:nvPr/>
        </p:nvSpPr>
        <p:spPr>
          <a:xfrm>
            <a:off x="6705600" y="1676400"/>
            <a:ext cx="4207255" cy="400110"/>
          </a:xfrm>
          <a:prstGeom prst="rect">
            <a:avLst/>
          </a:prstGeom>
          <a:noFill/>
        </p:spPr>
        <p:txBody>
          <a:bodyPr wrap="square" rtlCol="0">
            <a:spAutoFit/>
          </a:bodyPr>
          <a:lstStyle/>
          <a:p>
            <a:pPr algn="ctr"/>
            <a:r>
              <a:rPr lang="en-US" sz="2000" b="1" dirty="0">
                <a:solidFill>
                  <a:srgbClr val="000066"/>
                </a:solidFill>
                <a:latin typeface="Calibri" panose="020F0502020204030204" pitchFamily="34" charset="0"/>
                <a:cs typeface="Calibri" panose="020F0502020204030204" pitchFamily="34" charset="0"/>
              </a:rPr>
              <a:t>Tropical Cyclone Public Advisory (TCP)</a:t>
            </a:r>
          </a:p>
        </p:txBody>
      </p:sp>
      <p:pic>
        <p:nvPicPr>
          <p:cNvPr id="8" name="Picture 6" descr="Rick Knabb Hurricane-center - National Hurricane Center Logo - Free  Transparent PNG Download - PNGkey">
            <a:extLst>
              <a:ext uri="{FF2B5EF4-FFF2-40B4-BE49-F238E27FC236}">
                <a16:creationId xmlns:a16="http://schemas.microsoft.com/office/drawing/2014/main" id="{45B0CF89-F80B-41EC-A584-28EAACC5F5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4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981200" y="76200"/>
            <a:ext cx="8229600" cy="1066800"/>
          </a:xfrm>
        </p:spPr>
        <p:txBody>
          <a:bodyPr/>
          <a:lstStyle/>
          <a:p>
            <a:pPr algn="ctr" eaLnBrk="1" fontAlgn="auto" hangingPunct="1">
              <a:lnSpc>
                <a:spcPct val="100000"/>
              </a:lnSpc>
              <a:spcBef>
                <a:spcPts val="0"/>
              </a:spcBef>
              <a:spcAft>
                <a:spcPts val="0"/>
              </a:spcAft>
            </a:pPr>
            <a:r>
              <a:rPr lang="en-US" sz="3600" b="1" kern="1200" dirty="0">
                <a:solidFill>
                  <a:srgbClr val="000066"/>
                </a:solidFill>
                <a:latin typeface="Calibri"/>
              </a:rPr>
              <a:t>Tropical Cyclone Text Products</a:t>
            </a:r>
            <a:br>
              <a:rPr lang="en-US" sz="3600" b="1" kern="1200" dirty="0">
                <a:solidFill>
                  <a:srgbClr val="000066"/>
                </a:solidFill>
                <a:latin typeface="Calibri"/>
              </a:rPr>
            </a:br>
            <a:r>
              <a:rPr lang="en-US" sz="3600" b="1" kern="1200" dirty="0">
                <a:solidFill>
                  <a:srgbClr val="C00000"/>
                </a:solidFill>
                <a:latin typeface="Calibri"/>
              </a:rPr>
              <a:t>Forecast Discussion</a:t>
            </a: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603" y="1371600"/>
            <a:ext cx="6619875" cy="5486400"/>
          </a:xfrm>
          <a:prstGeom prst="rect">
            <a:avLst/>
          </a:prstGeom>
          <a:effectLst>
            <a:outerShdw blurRad="101600" dist="101600" dir="2700000" algn="tl" rotWithShape="0">
              <a:prstClr val="black">
                <a:alpha val="40000"/>
              </a:prstClr>
            </a:outerShdw>
          </a:effectLst>
        </p:spPr>
      </p:pic>
      <p:sp>
        <p:nvSpPr>
          <p:cNvPr id="15" name="Yellow Highlight"/>
          <p:cNvSpPr/>
          <p:nvPr/>
        </p:nvSpPr>
        <p:spPr>
          <a:xfrm>
            <a:off x="1934544" y="5745291"/>
            <a:ext cx="4375107" cy="116205"/>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17" name="Yellow Highlight"/>
          <p:cNvSpPr/>
          <p:nvPr/>
        </p:nvSpPr>
        <p:spPr>
          <a:xfrm>
            <a:off x="1947928" y="5204920"/>
            <a:ext cx="6230407" cy="540371"/>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3" name="Yellow Highlight"/>
          <p:cNvSpPr/>
          <p:nvPr/>
        </p:nvSpPr>
        <p:spPr>
          <a:xfrm>
            <a:off x="1924642" y="4256652"/>
            <a:ext cx="6230407" cy="564827"/>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4" name="Yellow Highlight"/>
          <p:cNvSpPr/>
          <p:nvPr/>
        </p:nvSpPr>
        <p:spPr>
          <a:xfrm>
            <a:off x="1924642" y="4821760"/>
            <a:ext cx="4443185" cy="147963"/>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5" name="Yellow Highlight"/>
          <p:cNvSpPr/>
          <p:nvPr/>
        </p:nvSpPr>
        <p:spPr>
          <a:xfrm>
            <a:off x="5800560" y="4104242"/>
            <a:ext cx="2354489" cy="14752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6" name="Yellow Highlight"/>
          <p:cNvSpPr/>
          <p:nvPr/>
        </p:nvSpPr>
        <p:spPr>
          <a:xfrm>
            <a:off x="1924637" y="3344339"/>
            <a:ext cx="3677088" cy="136745"/>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7" name="Yellow Highlight"/>
          <p:cNvSpPr/>
          <p:nvPr/>
        </p:nvSpPr>
        <p:spPr>
          <a:xfrm>
            <a:off x="1927906" y="2787743"/>
            <a:ext cx="6230407" cy="56352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8" name="Right Arrow 27"/>
          <p:cNvSpPr/>
          <p:nvPr/>
        </p:nvSpPr>
        <p:spPr>
          <a:xfrm rot="10800000">
            <a:off x="8192397" y="1981199"/>
            <a:ext cx="2359384" cy="4267200"/>
          </a:xfrm>
          <a:prstGeom prst="rightArrow">
            <a:avLst>
              <a:gd name="adj1" fmla="val 50000"/>
              <a:gd name="adj2" fmla="val 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9" name="TextBox 28"/>
          <p:cNvSpPr txBox="1"/>
          <p:nvPr/>
        </p:nvSpPr>
        <p:spPr>
          <a:xfrm>
            <a:off x="8138082" y="3024982"/>
            <a:ext cx="2413699" cy="2537618"/>
          </a:xfrm>
          <a:prstGeom prst="rect">
            <a:avLst/>
          </a:prstGeom>
          <a:noFill/>
        </p:spPr>
        <p:txBody>
          <a:bodyPr wrap="square" rtlCol="0">
            <a:spAutoFit/>
          </a:bodyPr>
          <a:lstStyle/>
          <a:p>
            <a:pPr marL="228600" indent="-137160" eaLnBrk="0" hangingPunct="0">
              <a:spcAft>
                <a:spcPts val="900"/>
              </a:spcAft>
              <a:buFont typeface="Arial" panose="020B0604020202020204" pitchFamily="34" charset="0"/>
              <a:buChar char="•"/>
            </a:pPr>
            <a:r>
              <a:rPr lang="en-US" sz="2000" b="1" dirty="0">
                <a:solidFill>
                  <a:srgbClr val="000066"/>
                </a:solidFill>
                <a:latin typeface="Calibri"/>
              </a:rPr>
              <a:t>Relevant data &amp; observations</a:t>
            </a:r>
          </a:p>
          <a:p>
            <a:pPr marL="228600" indent="-137160" eaLnBrk="0" hangingPunct="0">
              <a:spcAft>
                <a:spcPts val="900"/>
              </a:spcAft>
              <a:buFont typeface="Arial" panose="020B0604020202020204" pitchFamily="34" charset="0"/>
              <a:buChar char="•"/>
            </a:pPr>
            <a:r>
              <a:rPr lang="en-US" sz="2000" b="1" dirty="0">
                <a:solidFill>
                  <a:srgbClr val="000066"/>
                </a:solidFill>
                <a:latin typeface="Calibri"/>
              </a:rPr>
              <a:t>Forecast reasoning &amp; uncertainty</a:t>
            </a:r>
          </a:p>
          <a:p>
            <a:pPr marL="228600" indent="-137160" eaLnBrk="0" hangingPunct="0">
              <a:spcAft>
                <a:spcPts val="900"/>
              </a:spcAft>
              <a:buFont typeface="Arial" panose="020B0604020202020204" pitchFamily="34" charset="0"/>
              <a:buChar char="•"/>
            </a:pPr>
            <a:r>
              <a:rPr lang="en-US" sz="2000" b="1" dirty="0">
                <a:solidFill>
                  <a:srgbClr val="000066"/>
                </a:solidFill>
                <a:latin typeface="Calibri"/>
              </a:rPr>
              <a:t>Model guidance analysis</a:t>
            </a:r>
          </a:p>
          <a:p>
            <a:pPr marL="228600" indent="-137160" eaLnBrk="0" hangingPunct="0">
              <a:lnSpc>
                <a:spcPct val="80000"/>
              </a:lnSpc>
              <a:spcAft>
                <a:spcPts val="900"/>
              </a:spcAft>
              <a:buFont typeface="Arial" panose="020B0604020202020204" pitchFamily="34" charset="0"/>
              <a:buChar char="•"/>
            </a:pPr>
            <a:endParaRPr lang="en-US" sz="2000" b="1" dirty="0">
              <a:solidFill>
                <a:srgbClr val="000066"/>
              </a:solidFill>
              <a:latin typeface="Calibri"/>
            </a:endParaRPr>
          </a:p>
        </p:txBody>
      </p:sp>
      <p:sp>
        <p:nvSpPr>
          <p:cNvPr id="30" name="Rectangle 29"/>
          <p:cNvSpPr>
            <a:spLocks noChangeArrowheads="1"/>
          </p:cNvSpPr>
          <p:nvPr/>
        </p:nvSpPr>
        <p:spPr bwMode="auto">
          <a:xfrm>
            <a:off x="1983018" y="1921131"/>
            <a:ext cx="6170385" cy="17266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lang="en-US" altLang="en-US" sz="1200" dirty="0">
                <a:solidFill>
                  <a:prstClr val="black"/>
                </a:solidFill>
                <a:latin typeface="Courier New" panose="02070309020205020404" pitchFamily="49" charset="0"/>
                <a:cs typeface="Courier New" panose="02070309020205020404" pitchFamily="49" charset="0"/>
              </a:rPr>
              <a:t>HURRICANE JOAQUIN DISCUSSION NUMBER  15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NWS NATIONAL HURRICANE CENTER MIAMI FL       AL112015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1100 AM EDT THU OCT 01 2015 </a:t>
            </a: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r>
              <a:rPr lang="en-US" altLang="en-US" sz="1200" dirty="0">
                <a:solidFill>
                  <a:prstClr val="black"/>
                </a:solidFill>
                <a:latin typeface="Courier New" panose="02070309020205020404" pitchFamily="49" charset="0"/>
                <a:cs typeface="Courier New" panose="02070309020205020404" pitchFamily="49" charset="0"/>
              </a:rPr>
              <a:t>An Air Force Reserve Hurricane Hunter aircraft reported 700-mb flight-level winds of 119 </a:t>
            </a:r>
            <a:r>
              <a:rPr lang="en-US" altLang="en-US" sz="1200" dirty="0" err="1">
                <a:solidFill>
                  <a:prstClr val="black"/>
                </a:solidFill>
                <a:latin typeface="Courier New" panose="02070309020205020404" pitchFamily="49" charset="0"/>
                <a:cs typeface="Courier New" panose="02070309020205020404" pitchFamily="49" charset="0"/>
              </a:rPr>
              <a:t>kt</a:t>
            </a:r>
            <a:r>
              <a:rPr lang="en-US" altLang="en-US" sz="1200" dirty="0">
                <a:solidFill>
                  <a:prstClr val="black"/>
                </a:solidFill>
                <a:latin typeface="Courier New" panose="02070309020205020404" pitchFamily="49" charset="0"/>
                <a:cs typeface="Courier New" panose="02070309020205020404" pitchFamily="49" charset="0"/>
              </a:rPr>
              <a:t> in the northwestern eyewall, with a 117 </a:t>
            </a:r>
            <a:r>
              <a:rPr lang="en-US" altLang="en-US" sz="1200" dirty="0" err="1">
                <a:solidFill>
                  <a:prstClr val="black"/>
                </a:solidFill>
                <a:latin typeface="Courier New" panose="02070309020205020404" pitchFamily="49" charset="0"/>
                <a:cs typeface="Courier New" panose="02070309020205020404" pitchFamily="49" charset="0"/>
              </a:rPr>
              <a:t>kt</a:t>
            </a:r>
            <a:r>
              <a:rPr lang="en-US" altLang="en-US" sz="1200" dirty="0">
                <a:solidFill>
                  <a:prstClr val="black"/>
                </a:solidFill>
                <a:latin typeface="Courier New" panose="02070309020205020404" pitchFamily="49" charset="0"/>
                <a:cs typeface="Courier New" panose="02070309020205020404" pitchFamily="49" charset="0"/>
              </a:rPr>
              <a:t> surface wind estimate from the Stepped Frequency Microwave Radiometer in the southwestern eyewall. The latest central pressure was 942 </a:t>
            </a:r>
            <a:r>
              <a:rPr lang="en-US" altLang="en-US" sz="1200" dirty="0" err="1">
                <a:solidFill>
                  <a:prstClr val="black"/>
                </a:solidFill>
                <a:latin typeface="Courier New" panose="02070309020205020404" pitchFamily="49" charset="0"/>
                <a:cs typeface="Courier New" panose="02070309020205020404" pitchFamily="49" charset="0"/>
              </a:rPr>
              <a:t>mb</a:t>
            </a:r>
            <a:r>
              <a:rPr lang="en-US" altLang="en-US" sz="1200" dirty="0">
                <a:solidFill>
                  <a:prstClr val="black"/>
                </a:solidFill>
                <a:latin typeface="Courier New" panose="02070309020205020404" pitchFamily="49" charset="0"/>
                <a:cs typeface="Courier New" panose="02070309020205020404" pitchFamily="49" charset="0"/>
              </a:rPr>
              <a:t>. Based on these data, the advisory intensity is increased to 110 kt. Satellite imagery indicates that an eye is trying to form in the central dense overcast, and that the cirrus outflow is good in all directions. Joaquin is expected to intensify a little more in the next 12 to 24 hours as it remains over very warm waters and in an environment of decreasing vertical shear. After that time, there could be some fluctuations in intensity due to eyewall replacement cycles. There is some uncertainty in the intensity forecast in the 48-96 hour period. The statistical models suggest that Joaquin should weaken due to increasing shear. However, several of the global models forecast the hurricane to move into an area of strong upper-level divergence and show a falling central pressure. The new forecast will continue to show weakening during this time, but it would not be a surprise if it is stronger than currently forecast. The initial motion is 220/5. Water vapor imagery shows a mid- to upper-level ridge north of the hurricane, with a developing deep-layer trough over the eastern and southeastern United States. The dynamical models forecast this trough to become a cut-off low as it moves southeastward and weakens the ridge. This pattern evolution should cause Joaquin to turn northwestward in 24 hours or so and then turn northward. After 36 hours, the guidance remains very divergent. The Canadian, GFDL, HWRF, and NAVGEM models forecast Joaquin to turn northwestward and make landfall over the Carolinas and mid-Atlantic States. The ECMWF continues to forecast a slower northeastward motion taking Joaquin near Bermuda and out to sea. The UKMET and GFS are in between these extremes showing a generally northward motion. Given the spread and the possibility that the 1200 UTC guidance could show additional changes, the forecast track after 36 hours is nudged only slightly to the east at this time. The new track lies to the east of the landfalling models, but to the west of the GFS, UKMET, ECMWF, and the various consensus models. Further adjustments to the track may be needed later today depending on how the models do (or do not) change. </a:t>
            </a: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r>
              <a:rPr lang="en-US" altLang="en-US" sz="1200" dirty="0">
                <a:solidFill>
                  <a:prstClr val="black"/>
                </a:solidFill>
                <a:latin typeface="Courier New" panose="02070309020205020404" pitchFamily="49" charset="0"/>
                <a:cs typeface="Courier New" panose="02070309020205020404" pitchFamily="49" charset="0"/>
              </a:rPr>
              <a:t>KEY MESSAGES: </a:t>
            </a: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r>
              <a:rPr lang="en-US" altLang="en-US" sz="1200" dirty="0">
                <a:solidFill>
                  <a:prstClr val="black"/>
                </a:solidFill>
                <a:latin typeface="Courier New" panose="02070309020205020404" pitchFamily="49" charset="0"/>
                <a:cs typeface="Courier New" panose="02070309020205020404" pitchFamily="49" charset="0"/>
              </a:rPr>
              <a:t>1. Preparations to protect life and property in the central Bahamas should be complete. The slow motion of Joaquin over the next day or so will bring a prolonged period of hurricane force winds, storm surge, and very heavy rainfall to those islands. </a:t>
            </a: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r>
              <a:rPr lang="en-US" altLang="en-US" sz="1200" dirty="0">
                <a:solidFill>
                  <a:prstClr val="black"/>
                </a:solidFill>
                <a:latin typeface="Courier New" panose="02070309020205020404" pitchFamily="49" charset="0"/>
                <a:cs typeface="Courier New" panose="02070309020205020404" pitchFamily="49" charset="0"/>
              </a:rPr>
              <a:t>2. Confidence in the details of the forecast after 72 hours is still low, since there have been some large changes in the model guidance overnight and a large spread in the model solutions remains, with potential impacts from the Carolinas through New England. It is also possible that Joaquin will remain far from the U.S. east coast. A hurricane watch for the U.S. coast would likely not occur until at least Friday morning. </a:t>
            </a: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r>
              <a:rPr lang="en-US" altLang="en-US" sz="1200" dirty="0">
                <a:solidFill>
                  <a:prstClr val="black"/>
                </a:solidFill>
                <a:latin typeface="Courier New" panose="02070309020205020404" pitchFamily="49" charset="0"/>
                <a:cs typeface="Courier New" panose="02070309020205020404" pitchFamily="49" charset="0"/>
              </a:rPr>
              <a:t>3. Efforts to provide the forecast models with as much data as possible continue, with twice daily NOAA G-IV jet missions in the storm environment, and extra NWS balloon launches. </a:t>
            </a: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r>
              <a:rPr lang="en-US" altLang="en-US" sz="1200" dirty="0">
                <a:solidFill>
                  <a:prstClr val="black"/>
                </a:solidFill>
                <a:latin typeface="Courier New" panose="02070309020205020404" pitchFamily="49" charset="0"/>
                <a:cs typeface="Courier New" panose="02070309020205020404" pitchFamily="49" charset="0"/>
              </a:rPr>
              <a:t>4. It's too early to talk about specific wind, rain, or surge impacts from Joaquin in the United States. Regardless of Joaquin's track, strong onshore winds will create minor to moderate coastal flooding along the coasts of the mid-Atlantic and northeastern states through the weekend.</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5. Many portions of the eastern U.S. are currently experiencing heavy rains and gusty winds associated with a frontal system. These heavy rains are likely to continue for the next few days, even if the center of Joaquin stays offshore. The resulting inland flood potential could complicate preparations for Joaquin should it head toward the coast, and even more substantial inland flooding is possible if Joaquin later passes near or over these same areas. </a:t>
            </a: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r>
              <a:rPr lang="en-US" altLang="en-US" sz="1200" dirty="0">
                <a:solidFill>
                  <a:prstClr val="black"/>
                </a:solidFill>
                <a:latin typeface="Courier New" panose="02070309020205020404" pitchFamily="49" charset="0"/>
                <a:cs typeface="Courier New" panose="02070309020205020404" pitchFamily="49" charset="0"/>
              </a:rPr>
              <a:t>FORECAST POSITIONS AND MAX WINDS </a:t>
            </a: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r>
              <a:rPr lang="en-US" altLang="en-US" sz="1200" dirty="0">
                <a:solidFill>
                  <a:prstClr val="black"/>
                </a:solidFill>
                <a:latin typeface="Courier New" panose="02070309020205020404" pitchFamily="49" charset="0"/>
                <a:cs typeface="Courier New" panose="02070309020205020404" pitchFamily="49" charset="0"/>
              </a:rPr>
              <a:t>INIT  01/1500Z  23.0N  73.9W  110 KT  125 MPH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 12H  02/0000Z  22.9N  74.2W  115 KT  130 MPH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 24H  02/1200Z  23.7N  74.6W  120 KT  140 MPH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 36H  03/0000Z  25.2N  74.4W  120 KT  140 MPH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 48H  03/1200Z  27.5N  73.7W  110 KT  125 MPH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 72H  04/1200Z  32.0N  73.0W   95 KT  110 MPH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 96H  05/1200Z  36.0N  73.5W   75 KT   85 MPH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120H  06/1200Z  40.0N  72.5W   55 KT   65 MPH </a:t>
            </a:r>
          </a:p>
          <a:p>
            <a:pPr eaLnBrk="0" hangingPunct="0"/>
            <a:endParaRPr lang="en-US" altLang="en-US" sz="1200" dirty="0">
              <a:solidFill>
                <a:prstClr val="black"/>
              </a:solidFill>
              <a:latin typeface="Courier New" panose="02070309020205020404" pitchFamily="49" charset="0"/>
              <a:cs typeface="Courier New" panose="02070309020205020404" pitchFamily="49" charset="0"/>
            </a:endParaRPr>
          </a:p>
          <a:p>
            <a:pPr eaLnBrk="0" hangingPunct="0"/>
            <a:r>
              <a:rPr lang="en-US" altLang="en-US" sz="1200" dirty="0">
                <a:solidFill>
                  <a:prstClr val="black"/>
                </a:solidFill>
                <a:latin typeface="Courier New" panose="02070309020205020404" pitchFamily="49" charset="0"/>
                <a:cs typeface="Courier New" panose="02070309020205020404" pitchFamily="49" charset="0"/>
              </a:rPr>
              <a:t>$$ </a:t>
            </a:r>
          </a:p>
          <a:p>
            <a:pPr eaLnBrk="0" hangingPunct="0"/>
            <a:r>
              <a:rPr lang="en-US" altLang="en-US" sz="1200" dirty="0">
                <a:solidFill>
                  <a:prstClr val="black"/>
                </a:solidFill>
                <a:latin typeface="Courier New" panose="02070309020205020404" pitchFamily="49" charset="0"/>
                <a:cs typeface="Courier New" panose="02070309020205020404" pitchFamily="49" charset="0"/>
              </a:rPr>
              <a:t>Forecaster </a:t>
            </a:r>
            <a:r>
              <a:rPr lang="en-US" altLang="en-US" sz="1200" dirty="0" err="1">
                <a:solidFill>
                  <a:prstClr val="black"/>
                </a:solidFill>
                <a:latin typeface="Courier New" panose="02070309020205020404" pitchFamily="49" charset="0"/>
                <a:cs typeface="Courier New" panose="02070309020205020404" pitchFamily="49" charset="0"/>
              </a:rPr>
              <a:t>Beven</a:t>
            </a:r>
            <a:r>
              <a:rPr lang="en-US" altLang="en-US" sz="1200" dirty="0">
                <a:solidFill>
                  <a:prstClr val="black"/>
                </a:solidFill>
                <a:latin typeface="Courier New" panose="02070309020205020404" pitchFamily="49" charset="0"/>
                <a:cs typeface="Courier New" panose="02070309020205020404" pitchFamily="49" charset="0"/>
              </a:rPr>
              <a:t> </a:t>
            </a:r>
          </a:p>
        </p:txBody>
      </p:sp>
      <p:pic>
        <p:nvPicPr>
          <p:cNvPr id="14" name="Picture 6" descr="Rick Knabb Hurricane-center - National Hurricane Center Logo - Free  Transparent PNG Download - PNGkey">
            <a:extLst>
              <a:ext uri="{FF2B5EF4-FFF2-40B4-BE49-F238E27FC236}">
                <a16:creationId xmlns:a16="http://schemas.microsoft.com/office/drawing/2014/main" id="{53D9508F-B3F5-48DB-A64F-03A1DB9F17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p:cNvSpPr txBox="1">
            <a:spLocks/>
          </p:cNvSpPr>
          <p:nvPr/>
        </p:nvSpPr>
        <p:spPr bwMode="auto">
          <a:xfrm>
            <a:off x="762000" y="1897380"/>
            <a:ext cx="3993832" cy="4053840"/>
          </a:xfrm>
          <a:prstGeom prst="rect">
            <a:avLst/>
          </a:prstGeom>
          <a:noFill/>
          <a:ln w="9525">
            <a:noFill/>
            <a:miter lim="800000"/>
            <a:headEnd/>
            <a:tailEnd/>
          </a:ln>
        </p:spPr>
        <p:txBody>
          <a:bodyPr vert="horz" wrap="square" lIns="182880" tIns="182880" rIns="91440" bIns="45720" numCol="1" rtlCol="0" anchor="t" anchorCtr="0" compatLnSpc="1">
            <a:prstTxWarp prst="textNoShape">
              <a:avLst/>
            </a:prstTxWarp>
            <a:normAutofit/>
          </a:bodyPr>
          <a:lstStyle>
            <a:lvl1pPr marL="342900" indent="-342900" algn="l" rtl="0" eaLnBrk="0" fontAlgn="base" hangingPunct="0">
              <a:spcBef>
                <a:spcPct val="75000"/>
              </a:spcBef>
              <a:spcAft>
                <a:spcPct val="0"/>
              </a:spcAft>
              <a:defRPr sz="2800">
                <a:solidFill>
                  <a:schemeClr val="tx1"/>
                </a:solidFill>
                <a:latin typeface="+mn-lt"/>
                <a:ea typeface="+mn-ea"/>
                <a:cs typeface="+mn-cs"/>
              </a:defRPr>
            </a:lvl1pPr>
            <a:lvl2pPr marL="514350" indent="-285750" algn="l" rtl="0" eaLnBrk="0" fontAlgn="base" hangingPunct="0">
              <a:spcBef>
                <a:spcPct val="0"/>
              </a:spcBef>
              <a:spcAft>
                <a:spcPct val="0"/>
              </a:spcAft>
              <a:buClr>
                <a:schemeClr val="accent2"/>
              </a:buClr>
              <a:buFont typeface="Weather" pitchFamily="2" charset="2"/>
              <a:buChar char="v"/>
              <a:defRPr sz="2400">
                <a:solidFill>
                  <a:schemeClr val="tx1"/>
                </a:solidFill>
                <a:latin typeface="TradeGothicCondEighteen" pitchFamily="2" charset="0"/>
                <a:ea typeface="ＭＳ Ｐゴシック" charset="-128"/>
              </a:defRPr>
            </a:lvl2pPr>
            <a:lvl3pPr marL="914400" indent="-228600" algn="l" rtl="0" eaLnBrk="0" fontAlgn="base" hangingPunct="0">
              <a:spcBef>
                <a:spcPct val="20000"/>
              </a:spcBef>
              <a:spcAft>
                <a:spcPct val="0"/>
              </a:spcAft>
              <a:buClr>
                <a:srgbClr val="3333FF"/>
              </a:buClr>
              <a:buSzPct val="95000"/>
              <a:buFont typeface="Weather" pitchFamily="2" charset="2"/>
              <a:buChar char="v"/>
              <a:defRPr sz="2000">
                <a:solidFill>
                  <a:schemeClr val="tx1"/>
                </a:solidFill>
                <a:latin typeface="TradeGothicCondEighteen" pitchFamily="2" charset="0"/>
                <a:ea typeface="ＭＳ Ｐゴシック" charset="-128"/>
              </a:defRPr>
            </a:lvl3pPr>
            <a:lvl4pPr marL="1371600" indent="-228600" algn="l" rtl="0" eaLnBrk="0" fontAlgn="base" hangingPunct="0">
              <a:spcBef>
                <a:spcPct val="20000"/>
              </a:spcBef>
              <a:spcAft>
                <a:spcPct val="0"/>
              </a:spcAft>
              <a:buChar char="–"/>
              <a:defRPr>
                <a:solidFill>
                  <a:schemeClr val="tx1"/>
                </a:solidFill>
                <a:latin typeface="TradeGothicCondEighteen" pitchFamily="2" charset="0"/>
                <a:ea typeface="ＭＳ Ｐゴシック" charset="-128"/>
              </a:defRPr>
            </a:lvl4pPr>
            <a:lvl5pPr marL="1828800" indent="-228600" algn="l" rtl="0" eaLnBrk="0" fontAlgn="base" hangingPunct="0">
              <a:spcBef>
                <a:spcPct val="20000"/>
              </a:spcBef>
              <a:spcAft>
                <a:spcPct val="0"/>
              </a:spcAft>
              <a:buChar char="»"/>
              <a:defRPr>
                <a:solidFill>
                  <a:schemeClr val="tx1"/>
                </a:solidFill>
                <a:latin typeface="TradeGothicCondEighteen" pitchFamily="2" charset="0"/>
                <a:ea typeface="ＭＳ Ｐゴシック" charset="-128"/>
              </a:defRPr>
            </a:lvl5pPr>
            <a:lvl6pPr marL="2286000" indent="-228600" algn="l" rtl="0" fontAlgn="base">
              <a:spcBef>
                <a:spcPct val="20000"/>
              </a:spcBef>
              <a:spcAft>
                <a:spcPct val="0"/>
              </a:spcAft>
              <a:buChar char="»"/>
              <a:defRPr>
                <a:solidFill>
                  <a:schemeClr val="tx1"/>
                </a:solidFill>
                <a:latin typeface="TradeGothicCondEighteen" pitchFamily="2" charset="0"/>
              </a:defRPr>
            </a:lvl6pPr>
            <a:lvl7pPr marL="2743200" indent="-228600" algn="l" rtl="0" fontAlgn="base">
              <a:spcBef>
                <a:spcPct val="20000"/>
              </a:spcBef>
              <a:spcAft>
                <a:spcPct val="0"/>
              </a:spcAft>
              <a:buChar char="»"/>
              <a:defRPr>
                <a:solidFill>
                  <a:schemeClr val="tx1"/>
                </a:solidFill>
                <a:latin typeface="TradeGothicCondEighteen" pitchFamily="2" charset="0"/>
              </a:defRPr>
            </a:lvl7pPr>
            <a:lvl8pPr marL="3200400" indent="-228600" algn="l" rtl="0" fontAlgn="base">
              <a:spcBef>
                <a:spcPct val="20000"/>
              </a:spcBef>
              <a:spcAft>
                <a:spcPct val="0"/>
              </a:spcAft>
              <a:buChar char="»"/>
              <a:defRPr>
                <a:solidFill>
                  <a:schemeClr val="tx1"/>
                </a:solidFill>
                <a:latin typeface="TradeGothicCondEighteen" pitchFamily="2" charset="0"/>
              </a:defRPr>
            </a:lvl8pPr>
            <a:lvl9pPr marL="3657600" indent="-228600" algn="l" rtl="0" fontAlgn="base">
              <a:spcBef>
                <a:spcPct val="20000"/>
              </a:spcBef>
              <a:spcAft>
                <a:spcPct val="0"/>
              </a:spcAft>
              <a:buChar char="»"/>
              <a:defRPr>
                <a:solidFill>
                  <a:schemeClr val="tx1"/>
                </a:solidFill>
                <a:latin typeface="TradeGothicCondEighteen" pitchFamily="2" charset="0"/>
              </a:defRPr>
            </a:lvl9pPr>
          </a:lstStyle>
          <a:p>
            <a:pPr eaLnBrk="1" fontAlgn="auto" hangingPunct="1">
              <a:lnSpc>
                <a:spcPct val="80000"/>
              </a:lnSpc>
              <a:spcBef>
                <a:spcPts val="0"/>
              </a:spcBef>
              <a:spcAft>
                <a:spcPts val="2400"/>
              </a:spcAft>
              <a:buFont typeface="Arial" panose="020B0604020202020204" pitchFamily="34" charset="0"/>
              <a:buChar char="•"/>
              <a:defRPr/>
            </a:pPr>
            <a:r>
              <a:rPr lang="en-US" b="1" kern="0" dirty="0">
                <a:solidFill>
                  <a:srgbClr val="000066"/>
                </a:solidFill>
                <a:latin typeface="Calibri"/>
              </a:rPr>
              <a:t>Probable track of the tropical cyclone center</a:t>
            </a:r>
            <a:br>
              <a:rPr lang="en-US" b="1" kern="0" dirty="0">
                <a:solidFill>
                  <a:srgbClr val="000066"/>
                </a:solidFill>
                <a:latin typeface="Calibri"/>
              </a:rPr>
            </a:br>
            <a:r>
              <a:rPr lang="en-US" sz="2400" kern="0" dirty="0">
                <a:solidFill>
                  <a:srgbClr val="000066"/>
                </a:solidFill>
                <a:latin typeface="Calibri"/>
              </a:rPr>
              <a:t>Formed by connecting circles centered on each forecast point</a:t>
            </a:r>
          </a:p>
          <a:p>
            <a:pPr eaLnBrk="1" fontAlgn="auto" hangingPunct="1">
              <a:lnSpc>
                <a:spcPct val="80000"/>
              </a:lnSpc>
              <a:spcBef>
                <a:spcPts val="0"/>
              </a:spcBef>
              <a:spcAft>
                <a:spcPts val="2400"/>
              </a:spcAft>
              <a:buFont typeface="Arial" panose="020B0604020202020204" pitchFamily="34" charset="0"/>
              <a:buChar char="•"/>
              <a:defRPr/>
            </a:pPr>
            <a:r>
              <a:rPr lang="en-US" b="1" kern="0" dirty="0">
                <a:solidFill>
                  <a:srgbClr val="000066"/>
                </a:solidFill>
                <a:latin typeface="Calibri"/>
              </a:rPr>
              <a:t>Each circle uses NHC historical track errors</a:t>
            </a:r>
            <a:br>
              <a:rPr lang="en-US" sz="2400" kern="0" dirty="0">
                <a:solidFill>
                  <a:srgbClr val="000066"/>
                </a:solidFill>
                <a:latin typeface="Calibri"/>
              </a:rPr>
            </a:br>
            <a:r>
              <a:rPr lang="en-US" sz="2400" kern="0" dirty="0">
                <a:solidFill>
                  <a:srgbClr val="000066"/>
                </a:solidFill>
                <a:latin typeface="Calibri"/>
              </a:rPr>
              <a:t>Actual storm position will be within the circle 2/3 (67%) of the time.</a:t>
            </a:r>
          </a:p>
        </p:txBody>
      </p:sp>
      <p:sp>
        <p:nvSpPr>
          <p:cNvPr id="15" name="Rectangle 2"/>
          <p:cNvSpPr>
            <a:spLocks noGrp="1" noChangeArrowheads="1"/>
          </p:cNvSpPr>
          <p:nvPr>
            <p:ph type="title"/>
          </p:nvPr>
        </p:nvSpPr>
        <p:spPr>
          <a:xfrm>
            <a:off x="1981200" y="76200"/>
            <a:ext cx="8229600" cy="1066800"/>
          </a:xfrm>
        </p:spPr>
        <p:txBody>
          <a:bodyPr/>
          <a:lstStyle/>
          <a:p>
            <a:pPr algn="ctr" eaLnBrk="1" fontAlgn="auto" hangingPunct="1">
              <a:lnSpc>
                <a:spcPct val="100000"/>
              </a:lnSpc>
              <a:spcBef>
                <a:spcPts val="0"/>
              </a:spcBef>
              <a:spcAft>
                <a:spcPts val="0"/>
              </a:spcAft>
            </a:pPr>
            <a:r>
              <a:rPr lang="en-US" sz="3600" b="1" kern="1200" dirty="0">
                <a:solidFill>
                  <a:srgbClr val="000066"/>
                </a:solidFill>
                <a:latin typeface="Calibri"/>
              </a:rPr>
              <a:t>Tropical Cyclone Products</a:t>
            </a:r>
            <a:br>
              <a:rPr lang="en-US" sz="3600" b="1" kern="1200" dirty="0">
                <a:solidFill>
                  <a:srgbClr val="000066"/>
                </a:solidFill>
                <a:latin typeface="Calibri"/>
              </a:rPr>
            </a:br>
            <a:r>
              <a:rPr lang="en-US" sz="3600" b="1" kern="1200" dirty="0">
                <a:solidFill>
                  <a:srgbClr val="C00000"/>
                </a:solidFill>
                <a:latin typeface="Calibri"/>
              </a:rPr>
              <a:t>Cone Graphic</a:t>
            </a:r>
          </a:p>
        </p:txBody>
      </p:sp>
      <p:pic>
        <p:nvPicPr>
          <p:cNvPr id="3074" name="Picture 2">
            <a:extLst>
              <a:ext uri="{FF2B5EF4-FFF2-40B4-BE49-F238E27FC236}">
                <a16:creationId xmlns:a16="http://schemas.microsoft.com/office/drawing/2014/main" id="{FA4C11D8-DE0D-485F-B647-4C0A61003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5850731"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6" descr="Rick Knabb Hurricane-center - National Hurricane Center Logo - Free  Transparent PNG Download - PNGkey">
            <a:extLst>
              <a:ext uri="{FF2B5EF4-FFF2-40B4-BE49-F238E27FC236}">
                <a16:creationId xmlns:a16="http://schemas.microsoft.com/office/drawing/2014/main" id="{11D95738-131C-4C91-82C5-2BE15E24F4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0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5"/>
          <p:cNvSpPr>
            <a:spLocks noGrp="1"/>
          </p:cNvSpPr>
          <p:nvPr>
            <p:ph idx="1"/>
          </p:nvPr>
        </p:nvSpPr>
        <p:spPr>
          <a:xfrm>
            <a:off x="381000" y="1981200"/>
            <a:ext cx="5181601" cy="3680377"/>
          </a:xfrm>
        </p:spPr>
        <p:txBody>
          <a:bodyPr/>
          <a:lstStyle/>
          <a:p>
            <a:pPr>
              <a:spcBef>
                <a:spcPts val="0"/>
              </a:spcBef>
              <a:buFont typeface="Arial"/>
              <a:buChar char="•"/>
            </a:pPr>
            <a:r>
              <a:rPr lang="en-US" b="1" dirty="0">
                <a:solidFill>
                  <a:srgbClr val="000066"/>
                </a:solidFill>
                <a:latin typeface="Calibri" charset="0"/>
              </a:rPr>
              <a:t>Cone only displays information about track uncertainty</a:t>
            </a:r>
          </a:p>
          <a:p>
            <a:pPr lvl="1">
              <a:spcBef>
                <a:spcPts val="0"/>
              </a:spcBef>
              <a:buFont typeface="Arial"/>
              <a:buChar char="•"/>
            </a:pPr>
            <a:r>
              <a:rPr lang="en-US" sz="2000" dirty="0">
                <a:solidFill>
                  <a:srgbClr val="000066"/>
                </a:solidFill>
                <a:latin typeface="Calibri" charset="0"/>
              </a:rPr>
              <a:t>No information about specific impacts </a:t>
            </a:r>
            <a:br>
              <a:rPr lang="en-US" sz="2000" dirty="0">
                <a:solidFill>
                  <a:srgbClr val="000066"/>
                </a:solidFill>
                <a:latin typeface="Calibri" charset="0"/>
              </a:rPr>
            </a:br>
            <a:r>
              <a:rPr lang="en-US" sz="2000" dirty="0">
                <a:solidFill>
                  <a:srgbClr val="000066"/>
                </a:solidFill>
                <a:latin typeface="Calibri" charset="0"/>
              </a:rPr>
              <a:t>or hazards</a:t>
            </a:r>
          </a:p>
          <a:p>
            <a:pPr lvl="1">
              <a:spcBef>
                <a:spcPts val="0"/>
              </a:spcBef>
              <a:buFont typeface="Arial"/>
              <a:buChar char="•"/>
            </a:pPr>
            <a:r>
              <a:rPr lang="en-US" sz="2000" dirty="0">
                <a:solidFill>
                  <a:srgbClr val="000066"/>
                </a:solidFill>
                <a:latin typeface="Calibri" charset="0"/>
              </a:rPr>
              <a:t>No information about storm size</a:t>
            </a:r>
          </a:p>
          <a:p>
            <a:pPr lvl="1">
              <a:spcBef>
                <a:spcPts val="0"/>
              </a:spcBef>
              <a:spcAft>
                <a:spcPts val="1200"/>
              </a:spcAft>
              <a:buFont typeface="Arial"/>
              <a:buChar char="•"/>
            </a:pPr>
            <a:r>
              <a:rPr lang="en-US" sz="2000" dirty="0">
                <a:solidFill>
                  <a:srgbClr val="000066"/>
                </a:solidFill>
                <a:latin typeface="Calibri" charset="0"/>
              </a:rPr>
              <a:t>Impacts will occur well outside the area enclosed by the cone</a:t>
            </a:r>
          </a:p>
          <a:p>
            <a:pPr>
              <a:spcBef>
                <a:spcPts val="0"/>
              </a:spcBef>
              <a:buFont typeface="Arial"/>
              <a:buChar char="•"/>
            </a:pPr>
            <a:r>
              <a:rPr lang="en-US" sz="2400" b="1" dirty="0">
                <a:solidFill>
                  <a:srgbClr val="000066"/>
                </a:solidFill>
                <a:latin typeface="Calibri" charset="0"/>
              </a:rPr>
              <a:t>Center is expected to move outside the cone about 1/3 of the time</a:t>
            </a:r>
          </a:p>
        </p:txBody>
      </p:sp>
      <p:sp>
        <p:nvSpPr>
          <p:cNvPr id="3" name="TextBox 2"/>
          <p:cNvSpPr txBox="1"/>
          <p:nvPr/>
        </p:nvSpPr>
        <p:spPr>
          <a:xfrm>
            <a:off x="6629402" y="5895148"/>
            <a:ext cx="4784973" cy="707886"/>
          </a:xfrm>
          <a:prstGeom prst="rect">
            <a:avLst/>
          </a:prstGeom>
          <a:noFill/>
        </p:spPr>
        <p:txBody>
          <a:bodyPr wrap="square" rtlCol="0">
            <a:spAutoFit/>
          </a:bodyPr>
          <a:lstStyle/>
          <a:p>
            <a:pPr algn="ctr"/>
            <a:r>
              <a:rPr lang="en-US" sz="2000" b="1" dirty="0">
                <a:solidFill>
                  <a:srgbClr val="000066"/>
                </a:solidFill>
              </a:rPr>
              <a:t>Hurricane Irma</a:t>
            </a:r>
          </a:p>
          <a:p>
            <a:pPr algn="ctr"/>
            <a:r>
              <a:rPr lang="en-US" sz="2000" b="1" dirty="0">
                <a:solidFill>
                  <a:srgbClr val="000066"/>
                </a:solidFill>
              </a:rPr>
              <a:t> 5 am Sunday, September 10</a:t>
            </a:r>
          </a:p>
        </p:txBody>
      </p:sp>
      <p:sp>
        <p:nvSpPr>
          <p:cNvPr id="8" name="Rectangle 2">
            <a:extLst>
              <a:ext uri="{FF2B5EF4-FFF2-40B4-BE49-F238E27FC236}">
                <a16:creationId xmlns:a16="http://schemas.microsoft.com/office/drawing/2014/main" id="{AC153F23-EE89-4CB4-9125-639094A8825C}"/>
              </a:ext>
            </a:extLst>
          </p:cNvPr>
          <p:cNvSpPr txBox="1">
            <a:spLocks noChangeArrowheads="1"/>
          </p:cNvSpPr>
          <p:nvPr/>
        </p:nvSpPr>
        <p:spPr bwMode="auto">
          <a:xfrm>
            <a:off x="1981200" y="76200"/>
            <a:ext cx="8229600" cy="10668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bg1"/>
                </a:solidFill>
                <a:latin typeface="+mj-lt"/>
                <a:ea typeface="+mj-ea"/>
                <a:cs typeface="+mj-cs"/>
              </a:defRPr>
            </a:lvl1pPr>
            <a:lvl2pPr algn="l" rtl="0" eaLnBrk="0" fontAlgn="base" hangingPunct="0">
              <a:lnSpc>
                <a:spcPct val="85000"/>
              </a:lnSpc>
              <a:spcBef>
                <a:spcPct val="0"/>
              </a:spcBef>
              <a:spcAft>
                <a:spcPct val="0"/>
              </a:spcAft>
              <a:defRPr sz="5400">
                <a:solidFill>
                  <a:schemeClr val="bg1"/>
                </a:solidFill>
                <a:latin typeface="TradeGothicBold" pitchFamily="2" charset="0"/>
              </a:defRPr>
            </a:lvl2pPr>
            <a:lvl3pPr algn="l" rtl="0" eaLnBrk="0" fontAlgn="base" hangingPunct="0">
              <a:lnSpc>
                <a:spcPct val="85000"/>
              </a:lnSpc>
              <a:spcBef>
                <a:spcPct val="0"/>
              </a:spcBef>
              <a:spcAft>
                <a:spcPct val="0"/>
              </a:spcAft>
              <a:defRPr sz="5400">
                <a:solidFill>
                  <a:schemeClr val="bg1"/>
                </a:solidFill>
                <a:latin typeface="TradeGothicBold" pitchFamily="2" charset="0"/>
              </a:defRPr>
            </a:lvl3pPr>
            <a:lvl4pPr algn="l" rtl="0" eaLnBrk="0" fontAlgn="base" hangingPunct="0">
              <a:lnSpc>
                <a:spcPct val="85000"/>
              </a:lnSpc>
              <a:spcBef>
                <a:spcPct val="0"/>
              </a:spcBef>
              <a:spcAft>
                <a:spcPct val="0"/>
              </a:spcAft>
              <a:defRPr sz="5400">
                <a:solidFill>
                  <a:schemeClr val="bg1"/>
                </a:solidFill>
                <a:latin typeface="TradeGothicBold" pitchFamily="2" charset="0"/>
              </a:defRPr>
            </a:lvl4pPr>
            <a:lvl5pPr algn="l" rtl="0" eaLnBrk="0" fontAlgn="base" hangingPunct="0">
              <a:lnSpc>
                <a:spcPct val="85000"/>
              </a:lnSpc>
              <a:spcBef>
                <a:spcPct val="0"/>
              </a:spcBef>
              <a:spcAft>
                <a:spcPct val="0"/>
              </a:spcAft>
              <a:defRPr sz="5400">
                <a:solidFill>
                  <a:schemeClr val="bg1"/>
                </a:solidFill>
                <a:latin typeface="TradeGothicBold" pitchFamily="2" charset="0"/>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lgn="ctr" eaLnBrk="1" fontAlgn="auto" hangingPunct="1">
              <a:lnSpc>
                <a:spcPct val="100000"/>
              </a:lnSpc>
              <a:spcBef>
                <a:spcPts val="0"/>
              </a:spcBef>
              <a:spcAft>
                <a:spcPts val="0"/>
              </a:spcAft>
            </a:pPr>
            <a:r>
              <a:rPr lang="en-US" sz="3600" b="1" kern="1200" dirty="0">
                <a:solidFill>
                  <a:srgbClr val="000066"/>
                </a:solidFill>
                <a:latin typeface="Calibri"/>
              </a:rPr>
              <a:t>Tropical Cyclone Products</a:t>
            </a:r>
            <a:br>
              <a:rPr lang="en-US" sz="3600" b="1" kern="1200" dirty="0">
                <a:solidFill>
                  <a:srgbClr val="000066"/>
                </a:solidFill>
                <a:latin typeface="Calibri"/>
              </a:rPr>
            </a:br>
            <a:r>
              <a:rPr lang="en-US" sz="3600" b="1" kern="1200" dirty="0">
                <a:solidFill>
                  <a:srgbClr val="C00000"/>
                </a:solidFill>
                <a:latin typeface="Calibri"/>
              </a:rPr>
              <a:t>Cone Graphic</a:t>
            </a:r>
          </a:p>
        </p:txBody>
      </p:sp>
      <p:pic>
        <p:nvPicPr>
          <p:cNvPr id="6" name="Picture 5">
            <a:extLst>
              <a:ext uri="{FF2B5EF4-FFF2-40B4-BE49-F238E27FC236}">
                <a16:creationId xmlns:a16="http://schemas.microsoft.com/office/drawing/2014/main" id="{D2482091-B758-4F19-AA5E-FD54AC2B737E}"/>
              </a:ext>
            </a:extLst>
          </p:cNvPr>
          <p:cNvPicPr>
            <a:picLocks noChangeAspect="1"/>
          </p:cNvPicPr>
          <p:nvPr/>
        </p:nvPicPr>
        <p:blipFill rotWithShape="1">
          <a:blip r:embed="rId3"/>
          <a:srcRect l="25384" t="12222" r="21738" b="30000"/>
          <a:stretch/>
        </p:blipFill>
        <p:spPr>
          <a:xfrm>
            <a:off x="6629401" y="1551057"/>
            <a:ext cx="4784974" cy="4289977"/>
          </a:xfrm>
          <a:prstGeom prst="rect">
            <a:avLst/>
          </a:prstGeom>
        </p:spPr>
      </p:pic>
      <p:pic>
        <p:nvPicPr>
          <p:cNvPr id="7" name="Picture 6" descr="Rick Knabb Hurricane-center - National Hurricane Center Logo - Free  Transparent PNG Download - PNGkey">
            <a:extLst>
              <a:ext uri="{FF2B5EF4-FFF2-40B4-BE49-F238E27FC236}">
                <a16:creationId xmlns:a16="http://schemas.microsoft.com/office/drawing/2014/main" id="{9978A1DC-32AC-4C48-B188-3452576593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36" y="1"/>
            <a:ext cx="194856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33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radeGothicBol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radeGothicBol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wilight">
  <a:themeElements>
    <a:clrScheme name="Twilight">
      <a:dk1>
        <a:srgbClr val="000000"/>
      </a:dk1>
      <a:lt1>
        <a:srgbClr val="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45566</TotalTime>
  <Words>2126</Words>
  <Application>Microsoft Office PowerPoint</Application>
  <PresentationFormat>Widescreen</PresentationFormat>
  <Paragraphs>205</Paragraphs>
  <Slides>27</Slides>
  <Notes>12</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27</vt:i4>
      </vt:variant>
    </vt:vector>
  </HeadingPairs>
  <TitlesOfParts>
    <vt:vector size="47" baseType="lpstr">
      <vt:lpstr>ＭＳ Ｐゴシック</vt:lpstr>
      <vt:lpstr>ＭＳ Ｐゴシック</vt:lpstr>
      <vt:lpstr>Arial</vt:lpstr>
      <vt:lpstr>Calibri</vt:lpstr>
      <vt:lpstr>Century Gothic</vt:lpstr>
      <vt:lpstr>Courier New</vt:lpstr>
      <vt:lpstr>Noto Sans Symbols</vt:lpstr>
      <vt:lpstr>Times New Roman</vt:lpstr>
      <vt:lpstr>TradeGothic</vt:lpstr>
      <vt:lpstr>TradeGothicBold</vt:lpstr>
      <vt:lpstr>TradeGothicCondEighteen</vt:lpstr>
      <vt:lpstr>Weather</vt:lpstr>
      <vt:lpstr>Wingdings</vt:lpstr>
      <vt:lpstr>1_Default Design</vt:lpstr>
      <vt:lpstr>16_Default Design</vt:lpstr>
      <vt:lpstr>17_Default Design</vt:lpstr>
      <vt:lpstr>1_Office Theme</vt:lpstr>
      <vt:lpstr>4_Office Theme</vt:lpstr>
      <vt:lpstr>5_Office Theme</vt:lpstr>
      <vt:lpstr>5_Twilight</vt:lpstr>
      <vt:lpstr>PowerPoint Presentation</vt:lpstr>
      <vt:lpstr>PowerPoint Presentation</vt:lpstr>
      <vt:lpstr>PowerPoint Presentation</vt:lpstr>
      <vt:lpstr>PowerPoint Presentation</vt:lpstr>
      <vt:lpstr>PowerPoint Presentation</vt:lpstr>
      <vt:lpstr>PowerPoint Presentation</vt:lpstr>
      <vt:lpstr>Tropical Cyclone Text Products Forecast Discussion</vt:lpstr>
      <vt:lpstr>Tropical Cyclone Products Cone Graphic</vt:lpstr>
      <vt:lpstr>PowerPoint Presentation</vt:lpstr>
      <vt:lpstr>PowerPoint Presentation</vt:lpstr>
      <vt:lpstr>Tropical Cyclone Products Wind Speed Probabilities</vt:lpstr>
      <vt:lpstr>Tropical Cyclone Products Wind Speed Probabilities</vt:lpstr>
      <vt:lpstr>Tropical Cyclone Products Wind Speed Probabilities</vt:lpstr>
      <vt:lpstr>PowerPoint Presentation</vt:lpstr>
      <vt:lpstr>PowerPoint Presentation</vt:lpstr>
      <vt:lpstr>PowerPoint Presentation</vt:lpstr>
      <vt:lpstr>Tropical Cyclone Products 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Average NHC Track Errors</vt:lpstr>
      <vt:lpstr>Current Average NHC Intensity Errors</vt:lpstr>
      <vt:lpstr>PowerPoint Presentation</vt:lpstr>
    </vt:vector>
  </TitlesOfParts>
  <Company>National Hurricane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Cyclone Forecast Products from the National Hurricane Center</dc:title>
  <dc:creator>Brad Reinhart</dc:creator>
  <cp:lastModifiedBy>nhc remote</cp:lastModifiedBy>
  <cp:revision>1122</cp:revision>
  <dcterms:created xsi:type="dcterms:W3CDTF">2004-11-17T18:49:16Z</dcterms:created>
  <dcterms:modified xsi:type="dcterms:W3CDTF">2022-04-06T14:49:01Z</dcterms:modified>
</cp:coreProperties>
</file>