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5" r:id="rId1"/>
    <p:sldMasterId id="2147483686" r:id="rId2"/>
    <p:sldMasterId id="2147483687" r:id="rId3"/>
  </p:sldMasterIdLst>
  <p:notesMasterIdLst>
    <p:notesMasterId r:id="rId15"/>
  </p:notesMasterIdLst>
  <p:sldIdLst>
    <p:sldId id="277" r:id="rId4"/>
    <p:sldId id="278" r:id="rId5"/>
    <p:sldId id="279" r:id="rId6"/>
    <p:sldId id="280" r:id="rId7"/>
    <p:sldId id="281" r:id="rId8"/>
    <p:sldId id="282" r:id="rId9"/>
    <p:sldId id="283" r:id="rId10"/>
    <p:sldId id="284" r:id="rId11"/>
    <p:sldId id="285" r:id="rId12"/>
    <p:sldId id="286" r:id="rId13"/>
    <p:sldId id="287" r:id="rId14"/>
  </p:sldIdLst>
  <p:sldSz cx="9144000" cy="5143500" type="screen16x9"/>
  <p:notesSz cx="6858000" cy="9144000"/>
  <p:embeddedFontLst>
    <p:embeddedFont>
      <p:font typeface="Arial Narrow" panose="020B0606020202030204" pitchFamily="34" charset="0"/>
      <p:regular r:id="rId16"/>
      <p:bold r:id="rId17"/>
      <p:italic r:id="rId18"/>
      <p:boldItalic r:id="rId19"/>
    </p:embeddedFont>
    <p:embeddedFont>
      <p:font typeface="Calibri" panose="020F0502020204030204" pitchFamily="34" charset="0"/>
      <p:regular r:id="rId20"/>
      <p:bold r:id="rId21"/>
      <p:italic r:id="rId22"/>
      <p:boldItalic r:id="rId23"/>
    </p:embeddedFont>
    <p:embeddedFont>
      <p:font typeface="Cambria" panose="02040503050406030204" pitchFamily="18" charset="0"/>
      <p:regular r:id="rId24"/>
      <p:bold r:id="rId25"/>
      <p:italic r:id="rId26"/>
      <p:boldItalic r:id="rId27"/>
    </p:embeddedFont>
    <p:embeddedFont>
      <p:font typeface="Franklin Gothic" panose="020B0604020202020204" charset="0"/>
      <p:bold r:id="rId28"/>
    </p:embeddedFont>
    <p:embeddedFont>
      <p:font typeface="Gill Sans" panose="020B0604020202020204" charset="0"/>
      <p:regular r:id="rId29"/>
      <p:bold r:id="rId30"/>
    </p:embeddedFont>
    <p:embeddedFont>
      <p:font typeface="Libre Franklin" pitchFamily="2" charset="0"/>
      <p:regular r:id="rId31"/>
      <p:bold r:id="rId32"/>
      <p:italic r:id="rId33"/>
      <p:boldItalic r:id="rId34"/>
    </p:embeddedFont>
    <p:embeddedFont>
      <p:font typeface="Libre Franklin Medium" pitchFamily="2"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F3B7ED2-42CC-40C0-8FAB-D55B907E5DC1}">
  <a:tblStyle styleId="{1F3B7ED2-42CC-40C0-8FAB-D55B907E5DC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874" y="91"/>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font" Target="fonts/font3.fntdata"/><Relationship Id="rId26" Type="http://schemas.openxmlformats.org/officeDocument/2006/relationships/font" Target="fonts/font11.fntdata"/><Relationship Id="rId39" Type="http://schemas.openxmlformats.org/officeDocument/2006/relationships/presProps" Target="presProps.xml"/><Relationship Id="rId21" Type="http://schemas.openxmlformats.org/officeDocument/2006/relationships/font" Target="fonts/font6.fntdata"/><Relationship Id="rId34" Type="http://schemas.openxmlformats.org/officeDocument/2006/relationships/font" Target="fonts/font19.fntdata"/><Relationship Id="rId42"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9.fntdata"/><Relationship Id="rId32" Type="http://schemas.openxmlformats.org/officeDocument/2006/relationships/font" Target="fonts/font17.fntdata"/><Relationship Id="rId37" Type="http://schemas.openxmlformats.org/officeDocument/2006/relationships/font" Target="fonts/font22.fntdata"/><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font" Target="fonts/font21.fntdata"/><Relationship Id="rId10" Type="http://schemas.openxmlformats.org/officeDocument/2006/relationships/slide" Target="slides/slide7.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font" Target="fonts/font20.fntdata"/><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font" Target="fonts/font18.fntdata"/><Relationship Id="rId38" Type="http://schemas.openxmlformats.org/officeDocument/2006/relationships/font" Target="fonts/font2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d9799c56d0_0_123:notes"/>
          <p:cNvSpPr>
            <a:spLocks noGrp="1" noRot="1" noChangeAspect="1"/>
          </p:cNvSpPr>
          <p:nvPr>
            <p:ph type="sldImg" idx="2"/>
          </p:nvPr>
        </p:nvSpPr>
        <p:spPr>
          <a:xfrm>
            <a:off x="400128" y="686346"/>
            <a:ext cx="6057600" cy="3428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92" name="Google Shape;492;gd9799c56d0_0_123:notes"/>
          <p:cNvSpPr txBox="1">
            <a:spLocks noGrp="1"/>
          </p:cNvSpPr>
          <p:nvPr>
            <p:ph type="body" idx="1"/>
          </p:nvPr>
        </p:nvSpPr>
        <p:spPr>
          <a:xfrm>
            <a:off x="684869" y="4342463"/>
            <a:ext cx="5488200" cy="4114500"/>
          </a:xfrm>
          <a:prstGeom prst="rect">
            <a:avLst/>
          </a:prstGeom>
          <a:noFill/>
          <a:ln>
            <a:noFill/>
          </a:ln>
        </p:spPr>
        <p:txBody>
          <a:bodyPr spcFirstLastPara="1" wrap="square" lIns="91300" tIns="45650" rIns="91300" bIns="45650" anchor="t" anchorCtr="0">
            <a:noAutofit/>
          </a:bodyPr>
          <a:lstStyle/>
          <a:p>
            <a:pPr marL="0" marR="0" lvl="0" indent="0" algn="l" rtl="0">
              <a:spcBef>
                <a:spcPts val="0"/>
              </a:spcBef>
              <a:spcAft>
                <a:spcPts val="0"/>
              </a:spcAft>
              <a:buClr>
                <a:schemeClr val="dk1"/>
              </a:buClr>
              <a:buSzPts val="200"/>
              <a:buFont typeface="Calibri"/>
              <a:buNone/>
            </a:pPr>
            <a:endParaRPr sz="1000" b="0" i="1" u="none" strike="noStrike" cap="none">
              <a:solidFill>
                <a:schemeClr val="dk1"/>
              </a:solidFill>
              <a:latin typeface="Calibri"/>
              <a:ea typeface="Calibri"/>
              <a:cs typeface="Calibri"/>
              <a:sym typeface="Calibri"/>
            </a:endParaRPr>
          </a:p>
        </p:txBody>
      </p:sp>
      <p:sp>
        <p:nvSpPr>
          <p:cNvPr id="493" name="Google Shape;493;gd9799c56d0_0_123:notes"/>
          <p:cNvSpPr txBox="1">
            <a:spLocks noGrp="1"/>
          </p:cNvSpPr>
          <p:nvPr>
            <p:ph type="sldNum" idx="12"/>
          </p:nvPr>
        </p:nvSpPr>
        <p:spPr>
          <a:xfrm>
            <a:off x="3885579" y="8684926"/>
            <a:ext cx="2970900" cy="457500"/>
          </a:xfrm>
          <a:prstGeom prst="rect">
            <a:avLst/>
          </a:prstGeom>
          <a:noFill/>
          <a:ln>
            <a:noFill/>
          </a:ln>
        </p:spPr>
        <p:txBody>
          <a:bodyPr spcFirstLastPara="1" wrap="square" lIns="91300" tIns="45650" rIns="91300" bIns="4565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Calibri"/>
                <a:ea typeface="Calibri"/>
                <a:cs typeface="Calibri"/>
                <a:sym typeface="Calibri"/>
              </a:rPr>
              <a:t>1</a:t>
            </a:fld>
            <a:endParaRPr sz="1200">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gce58bc5e9e_2_184:notes"/>
          <p:cNvSpPr>
            <a:spLocks noGrp="1" noRot="1" noChangeAspect="1"/>
          </p:cNvSpPr>
          <p:nvPr>
            <p:ph type="sldImg" idx="2"/>
          </p:nvPr>
        </p:nvSpPr>
        <p:spPr>
          <a:xfrm>
            <a:off x="-206686" y="380480"/>
            <a:ext cx="7271400" cy="4113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8" name="Google Shape;578;gce58bc5e9e_2_184:notes"/>
          <p:cNvSpPr txBox="1">
            <a:spLocks noGrp="1"/>
          </p:cNvSpPr>
          <p:nvPr>
            <p:ph type="body" idx="1"/>
          </p:nvPr>
        </p:nvSpPr>
        <p:spPr>
          <a:xfrm>
            <a:off x="685800" y="4648202"/>
            <a:ext cx="5486400" cy="3810000"/>
          </a:xfrm>
          <a:prstGeom prst="rect">
            <a:avLst/>
          </a:prstGeom>
          <a:noFill/>
          <a:ln>
            <a:noFill/>
          </a:ln>
        </p:spPr>
        <p:txBody>
          <a:bodyPr spcFirstLastPara="1" wrap="square" lIns="91575" tIns="45775" rIns="91575" bIns="45775" anchor="t" anchorCtr="0">
            <a:noAutofit/>
          </a:bodyPr>
          <a:lstStyle/>
          <a:p>
            <a:pPr marL="279400" lvl="0" indent="-165100" algn="l" rtl="0">
              <a:lnSpc>
                <a:spcPct val="100000"/>
              </a:lnSpc>
              <a:spcBef>
                <a:spcPts val="0"/>
              </a:spcBef>
              <a:spcAft>
                <a:spcPts val="0"/>
              </a:spcAft>
              <a:buSzPts val="1800"/>
              <a:buNone/>
            </a:pPr>
            <a:endParaRPr b="1" u="sng"/>
          </a:p>
        </p:txBody>
      </p:sp>
      <p:sp>
        <p:nvSpPr>
          <p:cNvPr id="579" name="Google Shape;579;gce58bc5e9e_2_184:notes"/>
          <p:cNvSpPr txBox="1">
            <a:spLocks noGrp="1"/>
          </p:cNvSpPr>
          <p:nvPr>
            <p:ph type="sldNum" idx="12"/>
          </p:nvPr>
        </p:nvSpPr>
        <p:spPr>
          <a:xfrm>
            <a:off x="3884615" y="8685216"/>
            <a:ext cx="2971800" cy="457200"/>
          </a:xfrm>
          <a:prstGeom prst="rect">
            <a:avLst/>
          </a:prstGeom>
          <a:noFill/>
          <a:ln>
            <a:noFill/>
          </a:ln>
        </p:spPr>
        <p:txBody>
          <a:bodyPr spcFirstLastPara="1" wrap="square" lIns="91575" tIns="45775" rIns="91575" bIns="45775" anchor="b" anchorCtr="0">
            <a:noAutofit/>
          </a:bodyPr>
          <a:lstStyle/>
          <a:p>
            <a:pPr marL="0" lvl="0" indent="0" algn="r" rtl="0">
              <a:lnSpc>
                <a:spcPct val="100000"/>
              </a:lnSpc>
              <a:spcBef>
                <a:spcPts val="0"/>
              </a:spcBef>
              <a:spcAft>
                <a:spcPts val="0"/>
              </a:spcAft>
              <a:buNone/>
            </a:pPr>
            <a:fld id="{00000000-1234-1234-1234-123412341234}" type="slidenum">
              <a:rPr lang="en" sz="1200">
                <a:latin typeface="Arial Narrow"/>
                <a:ea typeface="Arial Narrow"/>
                <a:cs typeface="Arial Narrow"/>
                <a:sym typeface="Arial Narrow"/>
              </a:rPr>
              <a:t>10</a:t>
            </a:fld>
            <a:endParaRPr sz="1200">
              <a:latin typeface="Arial Narrow"/>
              <a:ea typeface="Arial Narrow"/>
              <a:cs typeface="Arial Narrow"/>
              <a:sym typeface="Arial Narrow"/>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gd96c6c33d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6" name="Google Shape;586;gd96c6c33d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d9799c56d0_0_113:notes"/>
          <p:cNvSpPr>
            <a:spLocks noGrp="1" noRot="1" noChangeAspect="1"/>
          </p:cNvSpPr>
          <p:nvPr>
            <p:ph type="sldImg" idx="2"/>
          </p:nvPr>
        </p:nvSpPr>
        <p:spPr>
          <a:xfrm>
            <a:off x="400128" y="686346"/>
            <a:ext cx="6057600" cy="3428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03" name="Google Shape;503;gd9799c56d0_0_113:notes"/>
          <p:cNvSpPr txBox="1">
            <a:spLocks noGrp="1"/>
          </p:cNvSpPr>
          <p:nvPr>
            <p:ph type="body" idx="1"/>
          </p:nvPr>
        </p:nvSpPr>
        <p:spPr>
          <a:xfrm>
            <a:off x="684869" y="4342463"/>
            <a:ext cx="5488200" cy="4114500"/>
          </a:xfrm>
          <a:prstGeom prst="rect">
            <a:avLst/>
          </a:prstGeom>
          <a:noFill/>
          <a:ln>
            <a:noFill/>
          </a:ln>
        </p:spPr>
        <p:txBody>
          <a:bodyPr spcFirstLastPara="1" wrap="square" lIns="91300" tIns="45650" rIns="91300" bIns="45650" anchor="t" anchorCtr="0">
            <a:noAutofit/>
          </a:bodyPr>
          <a:lstStyle/>
          <a:p>
            <a:pPr marL="0" marR="0" lvl="0" indent="0" algn="l" rtl="0">
              <a:spcBef>
                <a:spcPts val="0"/>
              </a:spcBef>
              <a:spcAft>
                <a:spcPts val="0"/>
              </a:spcAft>
              <a:buClr>
                <a:schemeClr val="dk1"/>
              </a:buClr>
              <a:buSzPts val="200"/>
              <a:buFont typeface="Calibri"/>
              <a:buNone/>
            </a:pPr>
            <a:endParaRPr sz="1000" b="0" i="1" u="none" strike="noStrike" cap="none">
              <a:solidFill>
                <a:schemeClr val="dk1"/>
              </a:solidFill>
              <a:latin typeface="Calibri"/>
              <a:ea typeface="Calibri"/>
              <a:cs typeface="Calibri"/>
              <a:sym typeface="Calibri"/>
            </a:endParaRPr>
          </a:p>
        </p:txBody>
      </p:sp>
      <p:sp>
        <p:nvSpPr>
          <p:cNvPr id="504" name="Google Shape;504;gd9799c56d0_0_113:notes"/>
          <p:cNvSpPr txBox="1">
            <a:spLocks noGrp="1"/>
          </p:cNvSpPr>
          <p:nvPr>
            <p:ph type="sldNum" idx="12"/>
          </p:nvPr>
        </p:nvSpPr>
        <p:spPr>
          <a:xfrm>
            <a:off x="3885579" y="8684926"/>
            <a:ext cx="2970900" cy="457500"/>
          </a:xfrm>
          <a:prstGeom prst="rect">
            <a:avLst/>
          </a:prstGeom>
          <a:noFill/>
          <a:ln>
            <a:noFill/>
          </a:ln>
        </p:spPr>
        <p:txBody>
          <a:bodyPr spcFirstLastPara="1" wrap="square" lIns="91300" tIns="45650" rIns="91300" bIns="456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1237f344654_0_135:notes"/>
          <p:cNvSpPr txBox="1">
            <a:spLocks noGrp="1"/>
          </p:cNvSpPr>
          <p:nvPr>
            <p:ph type="body" idx="1"/>
          </p:nvPr>
        </p:nvSpPr>
        <p:spPr>
          <a:xfrm>
            <a:off x="685801"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4" name="Google Shape;514;g1237f344654_0_135:notes"/>
          <p:cNvSpPr>
            <a:spLocks noGrp="1" noRot="1" noChangeAspect="1"/>
          </p:cNvSpPr>
          <p:nvPr>
            <p:ph type="sldImg" idx="2"/>
          </p:nvPr>
        </p:nvSpPr>
        <p:spPr>
          <a:xfrm>
            <a:off x="397551" y="684787"/>
            <a:ext cx="6062700" cy="3430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gf3ce098d9e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0" name="Google Shape;530;gf3ce098d9e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gd973d1e51f_0_124:notes"/>
          <p:cNvSpPr>
            <a:spLocks noGrp="1" noRot="1" noChangeAspect="1"/>
          </p:cNvSpPr>
          <p:nvPr>
            <p:ph type="sldImg" idx="2"/>
          </p:nvPr>
        </p:nvSpPr>
        <p:spPr>
          <a:xfrm>
            <a:off x="382588" y="687388"/>
            <a:ext cx="6100762" cy="34321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35" name="Google Shape;535;gd973d1e51f_0_124:notes"/>
          <p:cNvSpPr txBox="1">
            <a:spLocks noGrp="1"/>
          </p:cNvSpPr>
          <p:nvPr>
            <p:ph type="body" idx="1"/>
          </p:nvPr>
        </p:nvSpPr>
        <p:spPr>
          <a:xfrm>
            <a:off x="684872" y="4342463"/>
            <a:ext cx="5488200" cy="4114500"/>
          </a:xfrm>
          <a:prstGeom prst="rect">
            <a:avLst/>
          </a:prstGeom>
          <a:noFill/>
          <a:ln>
            <a:noFill/>
          </a:ln>
        </p:spPr>
        <p:txBody>
          <a:bodyPr spcFirstLastPara="1" wrap="square" lIns="91300" tIns="45650" rIns="91300" bIns="45650" anchor="t" anchorCtr="0">
            <a:noAutofit/>
          </a:bodyPr>
          <a:lstStyle/>
          <a:p>
            <a:pPr marL="0" marR="0" lvl="0" indent="0" algn="l" rtl="0">
              <a:spcBef>
                <a:spcPts val="0"/>
              </a:spcBef>
              <a:spcAft>
                <a:spcPts val="0"/>
              </a:spcAft>
              <a:buClr>
                <a:schemeClr val="dk1"/>
              </a:buClr>
              <a:buSzPts val="200"/>
              <a:buFont typeface="Calibri"/>
              <a:buNone/>
            </a:pPr>
            <a:r>
              <a:rPr lang="en" sz="1000" b="0" i="1" u="none" strike="noStrike" cap="none">
                <a:solidFill>
                  <a:schemeClr val="dk1"/>
                </a:solidFill>
                <a:latin typeface="Calibri"/>
                <a:ea typeface="Calibri"/>
                <a:cs typeface="Calibri"/>
                <a:sym typeface="Calibri"/>
              </a:rPr>
              <a:t>Optional slide to be used close to landfall to indicate a more narrow window of start and end times.</a:t>
            </a:r>
            <a:endParaRPr/>
          </a:p>
          <a:p>
            <a:pPr marL="0" marR="0" lvl="0" indent="0" algn="l" rtl="0">
              <a:spcBef>
                <a:spcPts val="0"/>
              </a:spcBef>
              <a:spcAft>
                <a:spcPts val="0"/>
              </a:spcAft>
              <a:buClr>
                <a:schemeClr val="dk1"/>
              </a:buClr>
              <a:buSzPts val="200"/>
              <a:buFont typeface="Calibri"/>
              <a:buNone/>
            </a:pPr>
            <a:endParaRPr sz="1000" b="0" i="1"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200"/>
              <a:buFont typeface="Calibri"/>
              <a:buNone/>
            </a:pPr>
            <a:r>
              <a:rPr lang="en" sz="1000" b="0" i="1" u="none" strike="noStrike" cap="none">
                <a:solidFill>
                  <a:schemeClr val="dk1"/>
                </a:solidFill>
                <a:latin typeface="Calibri"/>
                <a:ea typeface="Calibri"/>
                <a:cs typeface="Calibri"/>
                <a:sym typeface="Calibri"/>
              </a:rPr>
              <a:t>What are the appropriate time periods for briefing the onset of TS winds?</a:t>
            </a:r>
            <a:endParaRPr/>
          </a:p>
          <a:p>
            <a:pPr marL="330200" marR="0" lvl="0" indent="-171450" algn="l" rtl="0">
              <a:lnSpc>
                <a:spcPct val="100000"/>
              </a:lnSpc>
              <a:spcBef>
                <a:spcPts val="0"/>
              </a:spcBef>
              <a:spcAft>
                <a:spcPts val="0"/>
              </a:spcAft>
              <a:buClr>
                <a:schemeClr val="dk1"/>
              </a:buClr>
              <a:buSzPts val="2700"/>
              <a:buFont typeface="Arial"/>
              <a:buChar char="•"/>
            </a:pPr>
            <a:r>
              <a:rPr lang="en" sz="2700" b="1" i="0" u="sng" strike="noStrike" cap="none">
                <a:latin typeface="Calibri"/>
                <a:ea typeface="Calibri"/>
                <a:cs typeface="Calibri"/>
                <a:sym typeface="Calibri"/>
              </a:rPr>
              <a:t> Greater than 72 hours out</a:t>
            </a:r>
            <a:r>
              <a:rPr lang="en" sz="2700" b="1" i="0" u="none" strike="noStrike" cap="none">
                <a:latin typeface="Calibri"/>
                <a:ea typeface="Calibri"/>
                <a:cs typeface="Calibri"/>
                <a:sym typeface="Calibri"/>
              </a:rPr>
              <a:t>:  1-2 day time period</a:t>
            </a:r>
            <a:endParaRPr/>
          </a:p>
          <a:p>
            <a:pPr marL="330200" marR="0" lvl="0" indent="-171450" algn="l" rtl="0">
              <a:lnSpc>
                <a:spcPct val="100000"/>
              </a:lnSpc>
              <a:spcBef>
                <a:spcPts val="600"/>
              </a:spcBef>
              <a:spcAft>
                <a:spcPts val="0"/>
              </a:spcAft>
              <a:buClr>
                <a:schemeClr val="dk1"/>
              </a:buClr>
              <a:buSzPts val="2700"/>
              <a:buFont typeface="Arial"/>
              <a:buChar char="•"/>
            </a:pPr>
            <a:r>
              <a:rPr lang="en" sz="2700" b="1" i="0" u="none" strike="noStrike" cap="none">
                <a:latin typeface="Calibri"/>
                <a:ea typeface="Calibri"/>
                <a:cs typeface="Calibri"/>
                <a:sym typeface="Calibri"/>
              </a:rPr>
              <a:t> </a:t>
            </a:r>
            <a:r>
              <a:rPr lang="en" sz="2700" b="1" i="0" u="sng" strike="noStrike" cap="none">
                <a:latin typeface="Calibri"/>
                <a:ea typeface="Calibri"/>
                <a:cs typeface="Calibri"/>
                <a:sym typeface="Calibri"/>
              </a:rPr>
              <a:t>Pre Watch/Warning (48-72 hours)</a:t>
            </a:r>
            <a:r>
              <a:rPr lang="en" sz="2700" b="1" i="0" u="none" strike="noStrike" cap="none">
                <a:latin typeface="Calibri"/>
                <a:ea typeface="Calibri"/>
                <a:cs typeface="Calibri"/>
                <a:sym typeface="Calibri"/>
              </a:rPr>
              <a:t>:  a general </a:t>
            </a:r>
            <a:r>
              <a:rPr lang="en" sz="2700" b="1" i="1" u="sng" strike="noStrike" cap="none">
                <a:latin typeface="Calibri"/>
                <a:ea typeface="Calibri"/>
                <a:cs typeface="Calibri"/>
                <a:sym typeface="Calibri"/>
              </a:rPr>
              <a:t>day</a:t>
            </a:r>
            <a:endParaRPr/>
          </a:p>
          <a:p>
            <a:pPr marL="723900" marR="0" lvl="1" indent="-171450" algn="l" rtl="0">
              <a:lnSpc>
                <a:spcPct val="100000"/>
              </a:lnSpc>
              <a:spcBef>
                <a:spcPts val="500"/>
              </a:spcBef>
              <a:spcAft>
                <a:spcPts val="0"/>
              </a:spcAft>
              <a:buClr>
                <a:schemeClr val="dk1"/>
              </a:buClr>
              <a:buSzPts val="2700"/>
              <a:buFont typeface="Arial"/>
              <a:buChar char="–"/>
            </a:pPr>
            <a:r>
              <a:rPr lang="en" sz="2700" b="1" i="0" u="none" strike="noStrike" cap="none">
                <a:latin typeface="Calibri"/>
                <a:ea typeface="Calibri"/>
                <a:cs typeface="Calibri"/>
                <a:sym typeface="Calibri"/>
              </a:rPr>
              <a:t>Taken from the onset probability grids in GFE</a:t>
            </a:r>
            <a:endParaRPr/>
          </a:p>
          <a:p>
            <a:pPr marL="330200" marR="0" lvl="0" indent="-171450" algn="l" rtl="0">
              <a:lnSpc>
                <a:spcPct val="100000"/>
              </a:lnSpc>
              <a:spcBef>
                <a:spcPts val="600"/>
              </a:spcBef>
              <a:spcAft>
                <a:spcPts val="0"/>
              </a:spcAft>
              <a:buClr>
                <a:schemeClr val="dk1"/>
              </a:buClr>
              <a:buSzPts val="2700"/>
              <a:buFont typeface="Arial"/>
              <a:buChar char="•"/>
            </a:pPr>
            <a:r>
              <a:rPr lang="en" sz="2700" b="1" i="0" u="none" strike="noStrike" cap="none">
                <a:latin typeface="Calibri"/>
                <a:ea typeface="Calibri"/>
                <a:cs typeface="Calibri"/>
                <a:sym typeface="Calibri"/>
              </a:rPr>
              <a:t> </a:t>
            </a:r>
            <a:r>
              <a:rPr lang="en" sz="2700" b="1" i="0" u="sng" strike="noStrike" cap="none">
                <a:latin typeface="Calibri"/>
                <a:ea typeface="Calibri"/>
                <a:cs typeface="Calibri"/>
                <a:sym typeface="Calibri"/>
              </a:rPr>
              <a:t>Watch Phase</a:t>
            </a:r>
            <a:r>
              <a:rPr lang="en" sz="2700" b="1" i="0" u="none" strike="noStrike" cap="none">
                <a:latin typeface="Calibri"/>
                <a:ea typeface="Calibri"/>
                <a:cs typeface="Calibri"/>
                <a:sym typeface="Calibri"/>
              </a:rPr>
              <a:t>:  12 hour onset window</a:t>
            </a:r>
            <a:endParaRPr/>
          </a:p>
          <a:p>
            <a:pPr marL="330200" marR="0" lvl="0" indent="-171450" algn="l" rtl="0">
              <a:lnSpc>
                <a:spcPct val="100000"/>
              </a:lnSpc>
              <a:spcBef>
                <a:spcPts val="600"/>
              </a:spcBef>
              <a:spcAft>
                <a:spcPts val="0"/>
              </a:spcAft>
              <a:buClr>
                <a:schemeClr val="dk1"/>
              </a:buClr>
              <a:buSzPts val="2700"/>
              <a:buFont typeface="Arial"/>
              <a:buChar char="•"/>
            </a:pPr>
            <a:r>
              <a:rPr lang="en" sz="2700" b="1" i="0" u="none" strike="noStrike" cap="none">
                <a:latin typeface="Calibri"/>
                <a:ea typeface="Calibri"/>
                <a:cs typeface="Calibri"/>
                <a:sym typeface="Calibri"/>
              </a:rPr>
              <a:t> </a:t>
            </a:r>
            <a:r>
              <a:rPr lang="en" sz="2700" b="1" i="0" u="sng" strike="noStrike" cap="none">
                <a:latin typeface="Calibri"/>
                <a:ea typeface="Calibri"/>
                <a:cs typeface="Calibri"/>
                <a:sym typeface="Calibri"/>
              </a:rPr>
              <a:t>Warning Phase</a:t>
            </a:r>
            <a:r>
              <a:rPr lang="en" sz="2700" b="1" i="0" u="none" strike="noStrike" cap="none">
                <a:latin typeface="Calibri"/>
                <a:ea typeface="Calibri"/>
                <a:cs typeface="Calibri"/>
                <a:sym typeface="Calibri"/>
              </a:rPr>
              <a:t>:  6 hour onset window.  Use range of wind speeds (not specific deterministic wind).</a:t>
            </a:r>
            <a:endParaRPr/>
          </a:p>
          <a:p>
            <a:pPr marL="0" marR="0" lvl="0" indent="0" algn="l" rtl="0">
              <a:spcBef>
                <a:spcPts val="0"/>
              </a:spcBef>
              <a:spcAft>
                <a:spcPts val="0"/>
              </a:spcAft>
              <a:buClr>
                <a:schemeClr val="dk1"/>
              </a:buClr>
              <a:buSzPts val="200"/>
              <a:buFont typeface="Calibri"/>
              <a:buNone/>
            </a:pPr>
            <a:endParaRPr sz="1000" b="0" i="1" u="none" strike="noStrike" cap="none">
              <a:solidFill>
                <a:schemeClr val="dk1"/>
              </a:solidFill>
              <a:latin typeface="Calibri"/>
              <a:ea typeface="Calibri"/>
              <a:cs typeface="Calibri"/>
              <a:sym typeface="Calibri"/>
            </a:endParaRPr>
          </a:p>
        </p:txBody>
      </p:sp>
      <p:sp>
        <p:nvSpPr>
          <p:cNvPr id="536" name="Google Shape;536;gd973d1e51f_0_124:notes"/>
          <p:cNvSpPr txBox="1">
            <a:spLocks noGrp="1"/>
          </p:cNvSpPr>
          <p:nvPr>
            <p:ph type="sldNum" idx="12"/>
          </p:nvPr>
        </p:nvSpPr>
        <p:spPr>
          <a:xfrm>
            <a:off x="3885580" y="8684929"/>
            <a:ext cx="2970900" cy="457500"/>
          </a:xfrm>
          <a:prstGeom prst="rect">
            <a:avLst/>
          </a:prstGeom>
          <a:noFill/>
          <a:ln>
            <a:noFill/>
          </a:ln>
        </p:spPr>
        <p:txBody>
          <a:bodyPr spcFirstLastPara="1" wrap="square" lIns="91300" tIns="45650" rIns="91300" bIns="456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gd9799c56d0_0_105:notes"/>
          <p:cNvSpPr>
            <a:spLocks noGrp="1" noRot="1" noChangeAspect="1"/>
          </p:cNvSpPr>
          <p:nvPr>
            <p:ph type="sldImg" idx="2"/>
          </p:nvPr>
        </p:nvSpPr>
        <p:spPr>
          <a:xfrm>
            <a:off x="400128" y="686346"/>
            <a:ext cx="6057600" cy="3428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43" name="Google Shape;543;gd9799c56d0_0_105:notes"/>
          <p:cNvSpPr txBox="1">
            <a:spLocks noGrp="1"/>
          </p:cNvSpPr>
          <p:nvPr>
            <p:ph type="body" idx="1"/>
          </p:nvPr>
        </p:nvSpPr>
        <p:spPr>
          <a:xfrm>
            <a:off x="684869" y="4342463"/>
            <a:ext cx="5488200" cy="4114500"/>
          </a:xfrm>
          <a:prstGeom prst="rect">
            <a:avLst/>
          </a:prstGeom>
          <a:noFill/>
          <a:ln>
            <a:noFill/>
          </a:ln>
        </p:spPr>
        <p:txBody>
          <a:bodyPr spcFirstLastPara="1" wrap="square" lIns="91300" tIns="45650" rIns="91300" bIns="45650" anchor="t" anchorCtr="0">
            <a:noAutofit/>
          </a:bodyPr>
          <a:lstStyle/>
          <a:p>
            <a:pPr marL="0" marR="0" lvl="0" indent="0" algn="l" rtl="0">
              <a:spcBef>
                <a:spcPts val="0"/>
              </a:spcBef>
              <a:spcAft>
                <a:spcPts val="0"/>
              </a:spcAft>
              <a:buClr>
                <a:schemeClr val="dk1"/>
              </a:buClr>
              <a:buSzPts val="200"/>
              <a:buFont typeface="Calibri"/>
              <a:buNone/>
            </a:pPr>
            <a:r>
              <a:rPr lang="en" sz="1000" b="0" i="1" u="none" strike="noStrike" cap="none">
                <a:solidFill>
                  <a:schemeClr val="dk1"/>
                </a:solidFill>
                <a:latin typeface="Calibri"/>
                <a:ea typeface="Calibri"/>
                <a:cs typeface="Calibri"/>
                <a:sym typeface="Calibri"/>
              </a:rPr>
              <a:t>Optional slide to be used close to landfall to indicate a more narrow window of start and end times.</a:t>
            </a:r>
            <a:endParaRPr/>
          </a:p>
          <a:p>
            <a:pPr marL="0" marR="0" lvl="0" indent="0" algn="l" rtl="0">
              <a:spcBef>
                <a:spcPts val="0"/>
              </a:spcBef>
              <a:spcAft>
                <a:spcPts val="0"/>
              </a:spcAft>
              <a:buClr>
                <a:schemeClr val="dk1"/>
              </a:buClr>
              <a:buSzPts val="200"/>
              <a:buFont typeface="Calibri"/>
              <a:buNone/>
            </a:pPr>
            <a:endParaRPr sz="1000" b="0" i="1"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200"/>
              <a:buFont typeface="Calibri"/>
              <a:buNone/>
            </a:pPr>
            <a:r>
              <a:rPr lang="en" sz="1000" b="0" i="1" u="none" strike="noStrike" cap="none">
                <a:solidFill>
                  <a:schemeClr val="dk1"/>
                </a:solidFill>
                <a:latin typeface="Calibri"/>
                <a:ea typeface="Calibri"/>
                <a:cs typeface="Calibri"/>
                <a:sym typeface="Calibri"/>
              </a:rPr>
              <a:t>What are the appropriate time periods for briefing the onset of TS winds?</a:t>
            </a:r>
            <a:endParaRPr/>
          </a:p>
          <a:p>
            <a:pPr marL="330200" marR="0" lvl="0" indent="-171450" algn="l" rtl="0">
              <a:lnSpc>
                <a:spcPct val="100000"/>
              </a:lnSpc>
              <a:spcBef>
                <a:spcPts val="0"/>
              </a:spcBef>
              <a:spcAft>
                <a:spcPts val="0"/>
              </a:spcAft>
              <a:buClr>
                <a:schemeClr val="dk1"/>
              </a:buClr>
              <a:buSzPts val="2700"/>
              <a:buFont typeface="Arial"/>
              <a:buChar char="•"/>
            </a:pPr>
            <a:r>
              <a:rPr lang="en" sz="2700" b="1" i="0" u="sng" strike="noStrike" cap="none">
                <a:latin typeface="Calibri"/>
                <a:ea typeface="Calibri"/>
                <a:cs typeface="Calibri"/>
                <a:sym typeface="Calibri"/>
              </a:rPr>
              <a:t> Greater than 72 hours out</a:t>
            </a:r>
            <a:r>
              <a:rPr lang="en" sz="2700" b="1" i="0" u="none" strike="noStrike" cap="none">
                <a:latin typeface="Calibri"/>
                <a:ea typeface="Calibri"/>
                <a:cs typeface="Calibri"/>
                <a:sym typeface="Calibri"/>
              </a:rPr>
              <a:t>:  1-2 day time period</a:t>
            </a:r>
            <a:endParaRPr/>
          </a:p>
          <a:p>
            <a:pPr marL="330200" marR="0" lvl="0" indent="-171450" algn="l" rtl="0">
              <a:lnSpc>
                <a:spcPct val="100000"/>
              </a:lnSpc>
              <a:spcBef>
                <a:spcPts val="600"/>
              </a:spcBef>
              <a:spcAft>
                <a:spcPts val="0"/>
              </a:spcAft>
              <a:buClr>
                <a:schemeClr val="dk1"/>
              </a:buClr>
              <a:buSzPts val="2700"/>
              <a:buFont typeface="Arial"/>
              <a:buChar char="•"/>
            </a:pPr>
            <a:r>
              <a:rPr lang="en" sz="2700" b="1" i="0" u="none" strike="noStrike" cap="none">
                <a:latin typeface="Calibri"/>
                <a:ea typeface="Calibri"/>
                <a:cs typeface="Calibri"/>
                <a:sym typeface="Calibri"/>
              </a:rPr>
              <a:t> </a:t>
            </a:r>
            <a:r>
              <a:rPr lang="en" sz="2700" b="1" i="0" u="sng" strike="noStrike" cap="none">
                <a:latin typeface="Calibri"/>
                <a:ea typeface="Calibri"/>
                <a:cs typeface="Calibri"/>
                <a:sym typeface="Calibri"/>
              </a:rPr>
              <a:t>Pre Watch/Warning (48-72 hours)</a:t>
            </a:r>
            <a:r>
              <a:rPr lang="en" sz="2700" b="1" i="0" u="none" strike="noStrike" cap="none">
                <a:latin typeface="Calibri"/>
                <a:ea typeface="Calibri"/>
                <a:cs typeface="Calibri"/>
                <a:sym typeface="Calibri"/>
              </a:rPr>
              <a:t>:  a general </a:t>
            </a:r>
            <a:r>
              <a:rPr lang="en" sz="2700" b="1" i="1" u="sng" strike="noStrike" cap="none">
                <a:latin typeface="Calibri"/>
                <a:ea typeface="Calibri"/>
                <a:cs typeface="Calibri"/>
                <a:sym typeface="Calibri"/>
              </a:rPr>
              <a:t>day</a:t>
            </a:r>
            <a:endParaRPr/>
          </a:p>
          <a:p>
            <a:pPr marL="723900" marR="0" lvl="1" indent="-171450" algn="l" rtl="0">
              <a:lnSpc>
                <a:spcPct val="100000"/>
              </a:lnSpc>
              <a:spcBef>
                <a:spcPts val="500"/>
              </a:spcBef>
              <a:spcAft>
                <a:spcPts val="0"/>
              </a:spcAft>
              <a:buClr>
                <a:schemeClr val="dk1"/>
              </a:buClr>
              <a:buSzPts val="2700"/>
              <a:buFont typeface="Arial"/>
              <a:buChar char="–"/>
            </a:pPr>
            <a:r>
              <a:rPr lang="en" sz="2700" b="1" i="0" u="none" strike="noStrike" cap="none">
                <a:latin typeface="Calibri"/>
                <a:ea typeface="Calibri"/>
                <a:cs typeface="Calibri"/>
                <a:sym typeface="Calibri"/>
              </a:rPr>
              <a:t>Taken from the onset probability grids in GFE</a:t>
            </a:r>
            <a:endParaRPr/>
          </a:p>
          <a:p>
            <a:pPr marL="330200" marR="0" lvl="0" indent="-171450" algn="l" rtl="0">
              <a:lnSpc>
                <a:spcPct val="100000"/>
              </a:lnSpc>
              <a:spcBef>
                <a:spcPts val="600"/>
              </a:spcBef>
              <a:spcAft>
                <a:spcPts val="0"/>
              </a:spcAft>
              <a:buClr>
                <a:schemeClr val="dk1"/>
              </a:buClr>
              <a:buSzPts val="2700"/>
              <a:buFont typeface="Arial"/>
              <a:buChar char="•"/>
            </a:pPr>
            <a:r>
              <a:rPr lang="en" sz="2700" b="1" i="0" u="none" strike="noStrike" cap="none">
                <a:latin typeface="Calibri"/>
                <a:ea typeface="Calibri"/>
                <a:cs typeface="Calibri"/>
                <a:sym typeface="Calibri"/>
              </a:rPr>
              <a:t> </a:t>
            </a:r>
            <a:r>
              <a:rPr lang="en" sz="2700" b="1" i="0" u="sng" strike="noStrike" cap="none">
                <a:latin typeface="Calibri"/>
                <a:ea typeface="Calibri"/>
                <a:cs typeface="Calibri"/>
                <a:sym typeface="Calibri"/>
              </a:rPr>
              <a:t>Watch Phase</a:t>
            </a:r>
            <a:r>
              <a:rPr lang="en" sz="2700" b="1" i="0" u="none" strike="noStrike" cap="none">
                <a:latin typeface="Calibri"/>
                <a:ea typeface="Calibri"/>
                <a:cs typeface="Calibri"/>
                <a:sym typeface="Calibri"/>
              </a:rPr>
              <a:t>:  12 hour onset window</a:t>
            </a:r>
            <a:endParaRPr/>
          </a:p>
          <a:p>
            <a:pPr marL="330200" marR="0" lvl="0" indent="-171450" algn="l" rtl="0">
              <a:lnSpc>
                <a:spcPct val="100000"/>
              </a:lnSpc>
              <a:spcBef>
                <a:spcPts val="600"/>
              </a:spcBef>
              <a:spcAft>
                <a:spcPts val="0"/>
              </a:spcAft>
              <a:buClr>
                <a:schemeClr val="dk1"/>
              </a:buClr>
              <a:buSzPts val="2700"/>
              <a:buFont typeface="Arial"/>
              <a:buChar char="•"/>
            </a:pPr>
            <a:r>
              <a:rPr lang="en" sz="2700" b="1" i="0" u="none" strike="noStrike" cap="none">
                <a:latin typeface="Calibri"/>
                <a:ea typeface="Calibri"/>
                <a:cs typeface="Calibri"/>
                <a:sym typeface="Calibri"/>
              </a:rPr>
              <a:t> </a:t>
            </a:r>
            <a:r>
              <a:rPr lang="en" sz="2700" b="1" i="0" u="sng" strike="noStrike" cap="none">
                <a:latin typeface="Calibri"/>
                <a:ea typeface="Calibri"/>
                <a:cs typeface="Calibri"/>
                <a:sym typeface="Calibri"/>
              </a:rPr>
              <a:t>Warning Phase</a:t>
            </a:r>
            <a:r>
              <a:rPr lang="en" sz="2700" b="1" i="0" u="none" strike="noStrike" cap="none">
                <a:latin typeface="Calibri"/>
                <a:ea typeface="Calibri"/>
                <a:cs typeface="Calibri"/>
                <a:sym typeface="Calibri"/>
              </a:rPr>
              <a:t>:  6 hour onset window.  Use range of wind speeds (not specific deterministic wind).</a:t>
            </a:r>
            <a:endParaRPr/>
          </a:p>
          <a:p>
            <a:pPr marL="0" marR="0" lvl="0" indent="0" algn="l" rtl="0">
              <a:spcBef>
                <a:spcPts val="0"/>
              </a:spcBef>
              <a:spcAft>
                <a:spcPts val="0"/>
              </a:spcAft>
              <a:buClr>
                <a:schemeClr val="dk1"/>
              </a:buClr>
              <a:buSzPts val="200"/>
              <a:buFont typeface="Calibri"/>
              <a:buNone/>
            </a:pPr>
            <a:endParaRPr sz="1000" b="0" i="1" u="none" strike="noStrike" cap="none">
              <a:solidFill>
                <a:schemeClr val="dk1"/>
              </a:solidFill>
              <a:latin typeface="Calibri"/>
              <a:ea typeface="Calibri"/>
              <a:cs typeface="Calibri"/>
              <a:sym typeface="Calibri"/>
            </a:endParaRPr>
          </a:p>
        </p:txBody>
      </p:sp>
      <p:sp>
        <p:nvSpPr>
          <p:cNvPr id="544" name="Google Shape;544;gd9799c56d0_0_105:notes"/>
          <p:cNvSpPr txBox="1">
            <a:spLocks noGrp="1"/>
          </p:cNvSpPr>
          <p:nvPr>
            <p:ph type="sldNum" idx="12"/>
          </p:nvPr>
        </p:nvSpPr>
        <p:spPr>
          <a:xfrm>
            <a:off x="3885579" y="8684926"/>
            <a:ext cx="2970900" cy="457500"/>
          </a:xfrm>
          <a:prstGeom prst="rect">
            <a:avLst/>
          </a:prstGeom>
          <a:noFill/>
          <a:ln>
            <a:noFill/>
          </a:ln>
        </p:spPr>
        <p:txBody>
          <a:bodyPr spcFirstLastPara="1" wrap="square" lIns="91300" tIns="45650" rIns="91300" bIns="456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gd973d1e51f_0_22:notes"/>
          <p:cNvSpPr>
            <a:spLocks noGrp="1" noRot="1" noChangeAspect="1"/>
          </p:cNvSpPr>
          <p:nvPr>
            <p:ph type="sldImg" idx="2"/>
          </p:nvPr>
        </p:nvSpPr>
        <p:spPr>
          <a:xfrm>
            <a:off x="382588" y="687388"/>
            <a:ext cx="6092825" cy="34274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2" name="Google Shape;552;gd973d1e51f_0_22:notes"/>
          <p:cNvSpPr txBox="1">
            <a:spLocks noGrp="1"/>
          </p:cNvSpPr>
          <p:nvPr>
            <p:ph type="body" idx="1"/>
          </p:nvPr>
        </p:nvSpPr>
        <p:spPr>
          <a:xfrm>
            <a:off x="684872" y="4342463"/>
            <a:ext cx="5488200" cy="4114500"/>
          </a:xfrm>
          <a:prstGeom prst="rect">
            <a:avLst/>
          </a:prstGeom>
          <a:noFill/>
          <a:ln>
            <a:noFill/>
          </a:ln>
        </p:spPr>
        <p:txBody>
          <a:bodyPr spcFirstLastPara="1" wrap="square" lIns="91300" tIns="45650" rIns="91300" bIns="45650" anchor="t" anchorCtr="0">
            <a:noAutofit/>
          </a:bodyPr>
          <a:lstStyle/>
          <a:p>
            <a:pPr marL="0" lvl="0" indent="0" algn="l" rtl="0">
              <a:spcBef>
                <a:spcPts val="0"/>
              </a:spcBef>
              <a:spcAft>
                <a:spcPts val="0"/>
              </a:spcAft>
              <a:buNone/>
            </a:pPr>
            <a:r>
              <a:rPr lang="en"/>
              <a:t>What are the three things you want your audience to take away from this briefing?</a:t>
            </a:r>
            <a:endParaRPr/>
          </a:p>
          <a:p>
            <a:pPr marL="0" lvl="0" indent="0" algn="l" rtl="0">
              <a:spcBef>
                <a:spcPts val="400"/>
              </a:spcBef>
              <a:spcAft>
                <a:spcPts val="0"/>
              </a:spcAft>
              <a:buNone/>
            </a:pPr>
            <a:endParaRPr/>
          </a:p>
          <a:p>
            <a:pPr marL="0" lvl="0" indent="0" algn="l" rtl="0">
              <a:spcBef>
                <a:spcPts val="400"/>
              </a:spcBef>
              <a:spcAft>
                <a:spcPts val="0"/>
              </a:spcAft>
              <a:buNone/>
            </a:pPr>
            <a:r>
              <a:rPr lang="en"/>
              <a:t>For the confidence graphic:  </a:t>
            </a:r>
            <a:r>
              <a:rPr lang="en" b="1"/>
              <a:t>choose one arrow</a:t>
            </a:r>
            <a:r>
              <a:rPr lang="en"/>
              <a:t>, try to be consistent with what is in the NHC discussion or discussed on the hotline calls.  In the text, you might discuss confidence on timing, specific impacts or hazards, and break it up if there are extreme differences in what you are confident/not confident about.</a:t>
            </a:r>
            <a:endParaRPr/>
          </a:p>
        </p:txBody>
      </p:sp>
      <p:sp>
        <p:nvSpPr>
          <p:cNvPr id="553" name="Google Shape;553;gd973d1e51f_0_22:notes"/>
          <p:cNvSpPr txBox="1">
            <a:spLocks noGrp="1"/>
          </p:cNvSpPr>
          <p:nvPr>
            <p:ph type="sldNum" idx="12"/>
          </p:nvPr>
        </p:nvSpPr>
        <p:spPr>
          <a:xfrm>
            <a:off x="3885580" y="8684929"/>
            <a:ext cx="2970900" cy="457500"/>
          </a:xfrm>
          <a:prstGeom prst="rect">
            <a:avLst/>
          </a:prstGeom>
          <a:noFill/>
          <a:ln>
            <a:noFill/>
          </a:ln>
        </p:spPr>
        <p:txBody>
          <a:bodyPr spcFirstLastPara="1" wrap="square" lIns="91300" tIns="45650" rIns="91300" bIns="45650" anchor="b" anchorCtr="0">
            <a:noAutofit/>
          </a:bodyPr>
          <a:lstStyle/>
          <a:p>
            <a:pPr marL="0" lvl="0" indent="0" algn="r" rtl="0">
              <a:spcBef>
                <a:spcPts val="0"/>
              </a:spcBef>
              <a:spcAft>
                <a:spcPts val="0"/>
              </a:spcAft>
              <a:buNone/>
            </a:pPr>
            <a:fld id="{00000000-1234-1234-1234-123412341234}" type="slidenum">
              <a:rPr lang="en" sz="1400"/>
              <a:t>7</a:t>
            </a:fld>
            <a:endParaRPr sz="14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f3ce098d9e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3" name="Google Shape;563;gf3ce098d9e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f3ce098d9e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0" name="Google Shape;570;gf3ce098d9e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hyperlink" Target="http://www.noaa.gov/satellites" TargetMode="External"/><Relationship Id="rId13"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3.png"/><Relationship Id="rId12" Type="http://schemas.openxmlformats.org/officeDocument/2006/relationships/hyperlink" Target="http://www.noaa.gov/oceans-coasts" TargetMode="External"/><Relationship Id="rId2" Type="http://schemas.openxmlformats.org/officeDocument/2006/relationships/hyperlink" Target="http://www.noaa.gov/" TargetMode="External"/><Relationship Id="rId1" Type="http://schemas.openxmlformats.org/officeDocument/2006/relationships/slideMaster" Target="../slideMasters/slideMaster1.xml"/><Relationship Id="rId6" Type="http://schemas.openxmlformats.org/officeDocument/2006/relationships/hyperlink" Target="http://www.noaa.gov/research" TargetMode="External"/><Relationship Id="rId11" Type="http://schemas.openxmlformats.org/officeDocument/2006/relationships/image" Target="../media/image5.png"/><Relationship Id="rId5" Type="http://schemas.openxmlformats.org/officeDocument/2006/relationships/image" Target="../media/image2.png"/><Relationship Id="rId15" Type="http://schemas.openxmlformats.org/officeDocument/2006/relationships/image" Target="../media/image7.png"/><Relationship Id="rId10" Type="http://schemas.openxmlformats.org/officeDocument/2006/relationships/hyperlink" Target="http://www.noaa.gov/fisheries" TargetMode="External"/><Relationship Id="rId4" Type="http://schemas.openxmlformats.org/officeDocument/2006/relationships/hyperlink" Target="http://www.noaa.gov/marine-aviation" TargetMode="External"/><Relationship Id="rId9" Type="http://schemas.openxmlformats.org/officeDocument/2006/relationships/image" Target="../media/image4.png"/><Relationship Id="rId14" Type="http://schemas.openxmlformats.org/officeDocument/2006/relationships/hyperlink" Target="http://www.noaa.gov/weather" TargetMode="Externa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8" Type="http://schemas.openxmlformats.org/officeDocument/2006/relationships/hyperlink" Target="http://www.noaa.gov/satellites" TargetMode="External"/><Relationship Id="rId13"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3.png"/><Relationship Id="rId12" Type="http://schemas.openxmlformats.org/officeDocument/2006/relationships/hyperlink" Target="http://www.noaa.gov/oceans-coasts" TargetMode="External"/><Relationship Id="rId2" Type="http://schemas.openxmlformats.org/officeDocument/2006/relationships/hyperlink" Target="http://www.noaa.gov/" TargetMode="External"/><Relationship Id="rId1" Type="http://schemas.openxmlformats.org/officeDocument/2006/relationships/slideMaster" Target="../slideMasters/slideMaster2.xml"/><Relationship Id="rId6" Type="http://schemas.openxmlformats.org/officeDocument/2006/relationships/hyperlink" Target="http://www.noaa.gov/research" TargetMode="External"/><Relationship Id="rId11" Type="http://schemas.openxmlformats.org/officeDocument/2006/relationships/image" Target="../media/image5.png"/><Relationship Id="rId5" Type="http://schemas.openxmlformats.org/officeDocument/2006/relationships/image" Target="../media/image2.png"/><Relationship Id="rId15" Type="http://schemas.openxmlformats.org/officeDocument/2006/relationships/image" Target="../media/image7.png"/><Relationship Id="rId10" Type="http://schemas.openxmlformats.org/officeDocument/2006/relationships/hyperlink" Target="http://www.noaa.gov/fisheries" TargetMode="External"/><Relationship Id="rId4" Type="http://schemas.openxmlformats.org/officeDocument/2006/relationships/hyperlink" Target="http://www.noaa.gov/marine-aviation" TargetMode="External"/><Relationship Id="rId9" Type="http://schemas.openxmlformats.org/officeDocument/2006/relationships/image" Target="../media/image4.png"/><Relationship Id="rId14" Type="http://schemas.openxmlformats.org/officeDocument/2006/relationships/hyperlink" Target="http://www.noaa.gov/weather" TargetMode="Externa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8" Type="http://schemas.openxmlformats.org/officeDocument/2006/relationships/hyperlink" Target="http://www.noaa.gov/satellites" TargetMode="External"/><Relationship Id="rId13"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3.png"/><Relationship Id="rId12" Type="http://schemas.openxmlformats.org/officeDocument/2006/relationships/hyperlink" Target="http://www.noaa.gov/oceans-coasts" TargetMode="External"/><Relationship Id="rId2" Type="http://schemas.openxmlformats.org/officeDocument/2006/relationships/hyperlink" Target="http://www.noaa.gov/" TargetMode="External"/><Relationship Id="rId1" Type="http://schemas.openxmlformats.org/officeDocument/2006/relationships/slideMaster" Target="../slideMasters/slideMaster2.xml"/><Relationship Id="rId6" Type="http://schemas.openxmlformats.org/officeDocument/2006/relationships/hyperlink" Target="http://www.noaa.gov/research" TargetMode="External"/><Relationship Id="rId11" Type="http://schemas.openxmlformats.org/officeDocument/2006/relationships/image" Target="../media/image5.png"/><Relationship Id="rId5" Type="http://schemas.openxmlformats.org/officeDocument/2006/relationships/image" Target="../media/image2.png"/><Relationship Id="rId15" Type="http://schemas.openxmlformats.org/officeDocument/2006/relationships/image" Target="../media/image7.png"/><Relationship Id="rId10" Type="http://schemas.openxmlformats.org/officeDocument/2006/relationships/hyperlink" Target="http://www.noaa.gov/fisheries" TargetMode="External"/><Relationship Id="rId4" Type="http://schemas.openxmlformats.org/officeDocument/2006/relationships/hyperlink" Target="http://www.noaa.gov/marine-aviation" TargetMode="External"/><Relationship Id="rId9" Type="http://schemas.openxmlformats.org/officeDocument/2006/relationships/image" Target="../media/image4.png"/><Relationship Id="rId14" Type="http://schemas.openxmlformats.org/officeDocument/2006/relationships/hyperlink" Target="http://www.noaa.gov/weather" TargetMode="Externa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k Blue">
  <p:cSld name="1_Dk Blue">
    <p:spTree>
      <p:nvGrpSpPr>
        <p:cNvPr id="1" name="Shape 50"/>
        <p:cNvGrpSpPr/>
        <p:nvPr/>
      </p:nvGrpSpPr>
      <p:grpSpPr>
        <a:xfrm>
          <a:off x="0" y="0"/>
          <a:ext cx="0" cy="0"/>
          <a:chOff x="0" y="0"/>
          <a:chExt cx="0" cy="0"/>
        </a:xfrm>
      </p:grpSpPr>
      <p:sp>
        <p:nvSpPr>
          <p:cNvPr id="51" name="Google Shape;51;p13"/>
          <p:cNvSpPr/>
          <p:nvPr/>
        </p:nvSpPr>
        <p:spPr>
          <a:xfrm>
            <a:off x="410810" y="0"/>
            <a:ext cx="8730900" cy="3200400"/>
          </a:xfrm>
          <a:prstGeom prst="rect">
            <a:avLst/>
          </a:prstGeom>
          <a:solidFill>
            <a:srgbClr val="0070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2" name="Google Shape;52;p13"/>
          <p:cNvSpPr>
            <a:spLocks noGrp="1"/>
          </p:cNvSpPr>
          <p:nvPr>
            <p:ph type="pic" idx="2"/>
          </p:nvPr>
        </p:nvSpPr>
        <p:spPr>
          <a:xfrm>
            <a:off x="412576" y="3200400"/>
            <a:ext cx="8729100" cy="1943100"/>
          </a:xfrm>
          <a:prstGeom prst="rect">
            <a:avLst/>
          </a:prstGeom>
          <a:solidFill>
            <a:srgbClr val="F2F2F2"/>
          </a:solidFill>
          <a:ln>
            <a:noFill/>
          </a:ln>
        </p:spPr>
        <p:txBody>
          <a:bodyPr spcFirstLastPara="1" wrap="square" lIns="0" tIns="0" rIns="0" bIns="0" anchor="ctr" anchorCtr="0">
            <a:noAutofit/>
          </a:bodyPr>
          <a:lstStyle>
            <a:lvl1pPr marR="0" lvl="0" algn="ctr" rtl="0">
              <a:lnSpc>
                <a:spcPct val="100000"/>
              </a:lnSpc>
              <a:spcBef>
                <a:spcPts val="400"/>
              </a:spcBef>
              <a:spcAft>
                <a:spcPts val="0"/>
              </a:spcAft>
              <a:buClr>
                <a:srgbClr val="7F7F7F"/>
              </a:buClr>
              <a:buSzPts val="2000"/>
              <a:buFont typeface="Arial"/>
              <a:buNone/>
              <a:defRPr sz="2000" b="0" i="0" u="none" strike="noStrike" cap="none">
                <a:solidFill>
                  <a:srgbClr val="7F7F7F"/>
                </a:solidFill>
                <a:latin typeface="Arial"/>
                <a:ea typeface="Arial"/>
                <a:cs typeface="Arial"/>
                <a:sym typeface="Arial"/>
              </a:defRPr>
            </a:lvl1pPr>
            <a:lvl2pPr marR="0" lvl="1" algn="l" rtl="0">
              <a:lnSpc>
                <a:spcPct val="100000"/>
              </a:lnSpc>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2pPr>
            <a:lvl3pPr marR="0" lvl="2" algn="l" rtl="0">
              <a:lnSpc>
                <a:spcPct val="100000"/>
              </a:lnSpc>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3pPr>
            <a:lvl4pPr marR="0" lvl="3" algn="l" rtl="0">
              <a:lnSpc>
                <a:spcPct val="100000"/>
              </a:lnSpc>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4pPr>
            <a:lvl5pPr marR="0" lvl="4" algn="l" rtl="0">
              <a:lnSpc>
                <a:spcPct val="100000"/>
              </a:lnSpc>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5pPr>
            <a:lvl6pPr marR="0" lvl="5" algn="l" rtl="0">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body" idx="1"/>
          </p:nvPr>
        </p:nvSpPr>
        <p:spPr>
          <a:xfrm>
            <a:off x="780334" y="1943099"/>
            <a:ext cx="1371600" cy="7200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360"/>
              </a:spcBef>
              <a:spcAft>
                <a:spcPts val="0"/>
              </a:spcAft>
              <a:buClr>
                <a:srgbClr val="D6F5FF"/>
              </a:buClr>
              <a:buSzPts val="1800"/>
              <a:buFont typeface="Arial"/>
              <a:buNone/>
              <a:defRPr sz="1800" b="1" i="0" u="none" strike="noStrike" cap="none">
                <a:solidFill>
                  <a:srgbClr val="D6F5FF"/>
                </a:solidFill>
                <a:latin typeface="Arial Narrow"/>
                <a:ea typeface="Arial Narrow"/>
                <a:cs typeface="Arial Narrow"/>
                <a:sym typeface="Arial Narrow"/>
              </a:defRPr>
            </a:lvl1pPr>
            <a:lvl2pPr marL="914400" marR="0" lvl="1" indent="-228600" algn="l" rtl="0">
              <a:lnSpc>
                <a:spcPct val="100000"/>
              </a:lnSpc>
              <a:spcBef>
                <a:spcPts val="360"/>
              </a:spcBef>
              <a:spcAft>
                <a:spcPts val="0"/>
              </a:spcAft>
              <a:buClr>
                <a:srgbClr val="07336F"/>
              </a:buClr>
              <a:buSzPts val="1800"/>
              <a:buFont typeface="Arial"/>
              <a:buNone/>
              <a:defRPr sz="1800" b="1" i="0" u="none" strike="noStrike" cap="none">
                <a:solidFill>
                  <a:srgbClr val="07336F"/>
                </a:solidFill>
                <a:latin typeface="Arial Narrow"/>
                <a:ea typeface="Arial Narrow"/>
                <a:cs typeface="Arial Narrow"/>
                <a:sym typeface="Arial Narrow"/>
              </a:defRPr>
            </a:lvl2pPr>
            <a:lvl3pPr marL="1371600" marR="0" lvl="2" indent="-228600" algn="l" rtl="0">
              <a:lnSpc>
                <a:spcPct val="100000"/>
              </a:lnSpc>
              <a:spcBef>
                <a:spcPts val="360"/>
              </a:spcBef>
              <a:spcAft>
                <a:spcPts val="0"/>
              </a:spcAft>
              <a:buClr>
                <a:srgbClr val="07336F"/>
              </a:buClr>
              <a:buSzPts val="1800"/>
              <a:buFont typeface="Arial"/>
              <a:buNone/>
              <a:defRPr sz="1800" b="1" i="0" u="none" strike="noStrike" cap="none">
                <a:solidFill>
                  <a:srgbClr val="07336F"/>
                </a:solidFill>
                <a:latin typeface="Arial Narrow"/>
                <a:ea typeface="Arial Narrow"/>
                <a:cs typeface="Arial Narrow"/>
                <a:sym typeface="Arial Narrow"/>
              </a:defRPr>
            </a:lvl3pPr>
            <a:lvl4pPr marL="1828800" marR="0" lvl="3" indent="-228600" algn="l" rtl="0">
              <a:lnSpc>
                <a:spcPct val="100000"/>
              </a:lnSpc>
              <a:spcBef>
                <a:spcPts val="360"/>
              </a:spcBef>
              <a:spcAft>
                <a:spcPts val="0"/>
              </a:spcAft>
              <a:buClr>
                <a:srgbClr val="07336F"/>
              </a:buClr>
              <a:buSzPts val="1800"/>
              <a:buFont typeface="Arial"/>
              <a:buNone/>
              <a:defRPr sz="1800" b="1" i="0" u="none" strike="noStrike" cap="none">
                <a:solidFill>
                  <a:srgbClr val="07336F"/>
                </a:solidFill>
                <a:latin typeface="Arial Narrow"/>
                <a:ea typeface="Arial Narrow"/>
                <a:cs typeface="Arial Narrow"/>
                <a:sym typeface="Arial Narrow"/>
              </a:defRPr>
            </a:lvl4pPr>
            <a:lvl5pPr marL="2286000" marR="0" lvl="4" indent="-228600" algn="l" rtl="0">
              <a:lnSpc>
                <a:spcPct val="100000"/>
              </a:lnSpc>
              <a:spcBef>
                <a:spcPts val="360"/>
              </a:spcBef>
              <a:spcAft>
                <a:spcPts val="0"/>
              </a:spcAft>
              <a:buClr>
                <a:srgbClr val="07336F"/>
              </a:buClr>
              <a:buSzPts val="1800"/>
              <a:buFont typeface="Arial"/>
              <a:buNone/>
              <a:defRPr sz="1800" b="1" i="0" u="none" strike="noStrike" cap="none">
                <a:solidFill>
                  <a:srgbClr val="07336F"/>
                </a:solidFill>
                <a:latin typeface="Arial Narrow"/>
                <a:ea typeface="Arial Narrow"/>
                <a:cs typeface="Arial Narrow"/>
                <a:sym typeface="Arial Narrow"/>
              </a:defRPr>
            </a:lvl5pPr>
            <a:lvl6pPr marL="2743200" marR="0" lvl="5" indent="-330200" algn="l" rtl="0">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body" idx="3"/>
          </p:nvPr>
        </p:nvSpPr>
        <p:spPr>
          <a:xfrm>
            <a:off x="780334" y="2800350"/>
            <a:ext cx="1295400" cy="2016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320"/>
              </a:spcBef>
              <a:spcAft>
                <a:spcPts val="0"/>
              </a:spcAft>
              <a:buClr>
                <a:srgbClr val="D6F5FF"/>
              </a:buClr>
              <a:buSzPts val="1600"/>
              <a:buFont typeface="Arial"/>
              <a:buNone/>
              <a:defRPr sz="1600" b="0" i="0" u="none" strike="noStrike" cap="none">
                <a:solidFill>
                  <a:srgbClr val="D6F5FF"/>
                </a:solidFill>
                <a:latin typeface="Arial Narrow"/>
                <a:ea typeface="Arial Narrow"/>
                <a:cs typeface="Arial Narrow"/>
                <a:sym typeface="Arial Narrow"/>
              </a:defRPr>
            </a:lvl1pPr>
            <a:lvl2pPr marL="914400" marR="0" lvl="1" indent="-228600" algn="l" rtl="0">
              <a:lnSpc>
                <a:spcPct val="100000"/>
              </a:lnSpc>
              <a:spcBef>
                <a:spcPts val="360"/>
              </a:spcBef>
              <a:spcAft>
                <a:spcPts val="0"/>
              </a:spcAft>
              <a:buClr>
                <a:srgbClr val="07336F"/>
              </a:buClr>
              <a:buSzPts val="1800"/>
              <a:buFont typeface="Arial"/>
              <a:buNone/>
              <a:defRPr sz="1800" b="1" i="0" u="none" strike="noStrike" cap="none">
                <a:solidFill>
                  <a:srgbClr val="07336F"/>
                </a:solidFill>
                <a:latin typeface="Arial Narrow"/>
                <a:ea typeface="Arial Narrow"/>
                <a:cs typeface="Arial Narrow"/>
                <a:sym typeface="Arial Narrow"/>
              </a:defRPr>
            </a:lvl2pPr>
            <a:lvl3pPr marL="1371600" marR="0" lvl="2" indent="-228600" algn="l" rtl="0">
              <a:lnSpc>
                <a:spcPct val="100000"/>
              </a:lnSpc>
              <a:spcBef>
                <a:spcPts val="360"/>
              </a:spcBef>
              <a:spcAft>
                <a:spcPts val="0"/>
              </a:spcAft>
              <a:buClr>
                <a:srgbClr val="07336F"/>
              </a:buClr>
              <a:buSzPts val="1800"/>
              <a:buFont typeface="Arial"/>
              <a:buNone/>
              <a:defRPr sz="1800" b="1" i="0" u="none" strike="noStrike" cap="none">
                <a:solidFill>
                  <a:srgbClr val="07336F"/>
                </a:solidFill>
                <a:latin typeface="Arial Narrow"/>
                <a:ea typeface="Arial Narrow"/>
                <a:cs typeface="Arial Narrow"/>
                <a:sym typeface="Arial Narrow"/>
              </a:defRPr>
            </a:lvl3pPr>
            <a:lvl4pPr marL="1828800" marR="0" lvl="3" indent="-228600" algn="l" rtl="0">
              <a:lnSpc>
                <a:spcPct val="100000"/>
              </a:lnSpc>
              <a:spcBef>
                <a:spcPts val="360"/>
              </a:spcBef>
              <a:spcAft>
                <a:spcPts val="0"/>
              </a:spcAft>
              <a:buClr>
                <a:srgbClr val="07336F"/>
              </a:buClr>
              <a:buSzPts val="1800"/>
              <a:buFont typeface="Arial"/>
              <a:buNone/>
              <a:defRPr sz="1800" b="1" i="0" u="none" strike="noStrike" cap="none">
                <a:solidFill>
                  <a:srgbClr val="07336F"/>
                </a:solidFill>
                <a:latin typeface="Arial Narrow"/>
                <a:ea typeface="Arial Narrow"/>
                <a:cs typeface="Arial Narrow"/>
                <a:sym typeface="Arial Narrow"/>
              </a:defRPr>
            </a:lvl4pPr>
            <a:lvl5pPr marL="2286000" marR="0" lvl="4" indent="-228600" algn="l" rtl="0">
              <a:lnSpc>
                <a:spcPct val="100000"/>
              </a:lnSpc>
              <a:spcBef>
                <a:spcPts val="360"/>
              </a:spcBef>
              <a:spcAft>
                <a:spcPts val="0"/>
              </a:spcAft>
              <a:buClr>
                <a:srgbClr val="07336F"/>
              </a:buClr>
              <a:buSzPts val="1800"/>
              <a:buFont typeface="Arial"/>
              <a:buNone/>
              <a:defRPr sz="1800" b="1" i="0" u="none" strike="noStrike" cap="none">
                <a:solidFill>
                  <a:srgbClr val="07336F"/>
                </a:solidFill>
                <a:latin typeface="Arial Narrow"/>
                <a:ea typeface="Arial Narrow"/>
                <a:cs typeface="Arial Narrow"/>
                <a:sym typeface="Arial Narrow"/>
              </a:defRPr>
            </a:lvl5pPr>
            <a:lvl6pPr marL="2743200" marR="0" lvl="5" indent="-330200" algn="l" rtl="0">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body" idx="4"/>
          </p:nvPr>
        </p:nvSpPr>
        <p:spPr>
          <a:xfrm>
            <a:off x="2514600" y="576559"/>
            <a:ext cx="6096000" cy="10191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880"/>
              </a:spcBef>
              <a:spcAft>
                <a:spcPts val="0"/>
              </a:spcAft>
              <a:buClr>
                <a:schemeClr val="lt1"/>
              </a:buClr>
              <a:buSzPts val="4400"/>
              <a:buFont typeface="Arial"/>
              <a:buNone/>
              <a:defRPr sz="4400" b="1"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2pPr>
            <a:lvl3pPr marL="1371600" marR="0" lvl="2" indent="-381000" algn="l" rtl="0">
              <a:lnSpc>
                <a:spcPct val="100000"/>
              </a:lnSpc>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3pPr>
            <a:lvl4pPr marL="1828800" marR="0" lvl="3" indent="-355600" algn="l" rtl="0">
              <a:lnSpc>
                <a:spcPct val="100000"/>
              </a:lnSpc>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4pPr>
            <a:lvl5pPr marL="2286000" marR="0" lvl="4" indent="-342900" algn="l" rtl="0">
              <a:lnSpc>
                <a:spcPct val="100000"/>
              </a:lnSpc>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5pPr>
            <a:lvl6pPr marL="2743200" marR="0" lvl="5" indent="-330200" algn="l" rtl="0">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6" name="Google Shape;56;p13"/>
          <p:cNvSpPr txBox="1">
            <a:spLocks noGrp="1"/>
          </p:cNvSpPr>
          <p:nvPr>
            <p:ph type="body" idx="5"/>
          </p:nvPr>
        </p:nvSpPr>
        <p:spPr>
          <a:xfrm>
            <a:off x="2515037" y="1696640"/>
            <a:ext cx="6092400" cy="7035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560"/>
              </a:spcBef>
              <a:spcAft>
                <a:spcPts val="0"/>
              </a:spcAft>
              <a:buClr>
                <a:srgbClr val="C4EDFF"/>
              </a:buClr>
              <a:buSzPts val="2800"/>
              <a:buFont typeface="Arial"/>
              <a:buNone/>
              <a:defRPr sz="2800" b="0" i="0" u="none" strike="noStrike" cap="none">
                <a:solidFill>
                  <a:srgbClr val="C4EDFF"/>
                </a:solidFill>
                <a:latin typeface="Arial Narrow"/>
                <a:ea typeface="Arial Narrow"/>
                <a:cs typeface="Arial Narrow"/>
                <a:sym typeface="Arial Narrow"/>
              </a:defRPr>
            </a:lvl1pPr>
            <a:lvl2pPr marL="914400" marR="0" lvl="1" indent="-406400" algn="l" rtl="0">
              <a:lnSpc>
                <a:spcPct val="100000"/>
              </a:lnSpc>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2pPr>
            <a:lvl3pPr marL="1371600" marR="0" lvl="2" indent="-381000" algn="l" rtl="0">
              <a:lnSpc>
                <a:spcPct val="100000"/>
              </a:lnSpc>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3pPr>
            <a:lvl4pPr marL="1828800" marR="0" lvl="3" indent="-355600" algn="l" rtl="0">
              <a:lnSpc>
                <a:spcPct val="100000"/>
              </a:lnSpc>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4pPr>
            <a:lvl5pPr marL="2286000" marR="0" lvl="4" indent="-342900" algn="l" rtl="0">
              <a:lnSpc>
                <a:spcPct val="100000"/>
              </a:lnSpc>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5pPr>
            <a:lvl6pPr marL="2743200" marR="0" lvl="5" indent="-330200" algn="l" rtl="0">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 name="Google Shape;57;p13"/>
          <p:cNvSpPr txBox="1">
            <a:spLocks noGrp="1"/>
          </p:cNvSpPr>
          <p:nvPr>
            <p:ph type="body" idx="6"/>
          </p:nvPr>
        </p:nvSpPr>
        <p:spPr>
          <a:xfrm>
            <a:off x="2514600" y="2483428"/>
            <a:ext cx="6096000" cy="5196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360"/>
              </a:spcBef>
              <a:spcAft>
                <a:spcPts val="0"/>
              </a:spcAft>
              <a:buClr>
                <a:srgbClr val="C4EDFF"/>
              </a:buClr>
              <a:buSzPts val="1800"/>
              <a:buFont typeface="Arial"/>
              <a:buNone/>
              <a:defRPr sz="1800" b="0" i="0" u="none" strike="noStrike" cap="none">
                <a:solidFill>
                  <a:srgbClr val="C4EDFF"/>
                </a:solidFill>
                <a:latin typeface="Arial Narrow"/>
                <a:ea typeface="Arial Narrow"/>
                <a:cs typeface="Arial Narrow"/>
                <a:sym typeface="Arial Narrow"/>
              </a:defRPr>
            </a:lvl1pPr>
            <a:lvl2pPr marL="914400" marR="0" lvl="1" indent="-406400" algn="l" rtl="0">
              <a:lnSpc>
                <a:spcPct val="100000"/>
              </a:lnSpc>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2pPr>
            <a:lvl3pPr marL="1371600" marR="0" lvl="2" indent="-381000" algn="l" rtl="0">
              <a:lnSpc>
                <a:spcPct val="100000"/>
              </a:lnSpc>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3pPr>
            <a:lvl4pPr marL="1828800" marR="0" lvl="3" indent="-355600" algn="l" rtl="0">
              <a:lnSpc>
                <a:spcPct val="100000"/>
              </a:lnSpc>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4pPr>
            <a:lvl5pPr marL="2286000" marR="0" lvl="4" indent="-342900" algn="l" rtl="0">
              <a:lnSpc>
                <a:spcPct val="100000"/>
              </a:lnSpc>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5pPr>
            <a:lvl6pPr marL="2743200" marR="0" lvl="5" indent="-330200" algn="l" rtl="0">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cxnSp>
        <p:nvCxnSpPr>
          <p:cNvPr id="58" name="Google Shape;58;p13"/>
          <p:cNvCxnSpPr/>
          <p:nvPr/>
        </p:nvCxnSpPr>
        <p:spPr>
          <a:xfrm>
            <a:off x="2285999" y="457200"/>
            <a:ext cx="0" cy="2604900"/>
          </a:xfrm>
          <a:prstGeom prst="straightConnector1">
            <a:avLst/>
          </a:prstGeom>
          <a:noFill/>
          <a:ln w="12700" cap="flat" cmpd="sng">
            <a:solidFill>
              <a:srgbClr val="3687F3"/>
            </a:solidFill>
            <a:prstDash val="solid"/>
            <a:round/>
            <a:headEnd type="none" w="sm" len="sm"/>
            <a:tailEnd type="none" w="sm" len="sm"/>
          </a:ln>
        </p:spPr>
      </p:cxnSp>
      <p:pic>
        <p:nvPicPr>
          <p:cNvPr id="59" name="Google Shape;59;p13">
            <a:hlinkClick r:id="rId2"/>
          </p:cNvPr>
          <p:cNvPicPr preferRelativeResize="0"/>
          <p:nvPr/>
        </p:nvPicPr>
        <p:blipFill rotWithShape="1">
          <a:blip r:embed="rId3">
            <a:alphaModFix/>
          </a:blip>
          <a:srcRect/>
          <a:stretch/>
        </p:blipFill>
        <p:spPr>
          <a:xfrm>
            <a:off x="533400" y="400050"/>
            <a:ext cx="1321602" cy="1600434"/>
          </a:xfrm>
          <a:prstGeom prst="rect">
            <a:avLst/>
          </a:prstGeom>
          <a:noFill/>
          <a:ln>
            <a:noFill/>
          </a:ln>
        </p:spPr>
      </p:pic>
      <p:grpSp>
        <p:nvGrpSpPr>
          <p:cNvPr id="60" name="Google Shape;60;p13"/>
          <p:cNvGrpSpPr/>
          <p:nvPr/>
        </p:nvGrpSpPr>
        <p:grpSpPr>
          <a:xfrm>
            <a:off x="-30388" y="0"/>
            <a:ext cx="472440" cy="5143500"/>
            <a:chOff x="-15240" y="0"/>
            <a:chExt cx="472440" cy="6858000"/>
          </a:xfrm>
        </p:grpSpPr>
        <p:sp>
          <p:nvSpPr>
            <p:cNvPr id="61" name="Google Shape;61;p13"/>
            <p:cNvSpPr/>
            <p:nvPr/>
          </p:nvSpPr>
          <p:spPr>
            <a:xfrm>
              <a:off x="10668" y="0"/>
              <a:ext cx="420600" cy="6858000"/>
            </a:xfrm>
            <a:prstGeom prst="rect">
              <a:avLst/>
            </a:prstGeom>
            <a:solidFill>
              <a:srgbClr val="0099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2" name="Google Shape;62;p13"/>
            <p:cNvSpPr/>
            <p:nvPr/>
          </p:nvSpPr>
          <p:spPr>
            <a:xfrm>
              <a:off x="16002" y="1386"/>
              <a:ext cx="410100" cy="1069800"/>
            </a:xfrm>
            <a:prstGeom prst="rect">
              <a:avLst/>
            </a:prstGeom>
            <a:solidFill>
              <a:srgbClr val="0B459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63" name="Google Shape;63;p13" descr="C:\Users\jacqui.fenner\Desktop\PTT templates\images\noaa icons\noaa_icons-04.png">
              <a:hlinkClick r:id="rId4"/>
            </p:cNvPr>
            <p:cNvPicPr preferRelativeResize="0"/>
            <p:nvPr/>
          </p:nvPicPr>
          <p:blipFill rotWithShape="1">
            <a:blip r:embed="rId5">
              <a:alphaModFix/>
            </a:blip>
            <a:srcRect/>
            <a:stretch/>
          </p:blipFill>
          <p:spPr>
            <a:xfrm>
              <a:off x="-15240" y="5714999"/>
              <a:ext cx="472440" cy="324009"/>
            </a:xfrm>
            <a:prstGeom prst="rect">
              <a:avLst/>
            </a:prstGeom>
            <a:noFill/>
            <a:ln>
              <a:noFill/>
            </a:ln>
          </p:spPr>
        </p:pic>
        <p:pic>
          <p:nvPicPr>
            <p:cNvPr id="64" name="Google Shape;64;p13" descr="C:\Users\jacqui.fenner\Desktop\PTT templates\images\noaa icons\noaa_icons-05.png">
              <a:hlinkClick r:id="rId6"/>
            </p:cNvPr>
            <p:cNvPicPr preferRelativeResize="0"/>
            <p:nvPr/>
          </p:nvPicPr>
          <p:blipFill rotWithShape="1">
            <a:blip r:embed="rId7">
              <a:alphaModFix/>
            </a:blip>
            <a:srcRect/>
            <a:stretch/>
          </p:blipFill>
          <p:spPr>
            <a:xfrm>
              <a:off x="-15240" y="4648200"/>
              <a:ext cx="472440" cy="324009"/>
            </a:xfrm>
            <a:prstGeom prst="rect">
              <a:avLst/>
            </a:prstGeom>
            <a:noFill/>
            <a:ln>
              <a:noFill/>
            </a:ln>
          </p:spPr>
        </p:pic>
        <p:pic>
          <p:nvPicPr>
            <p:cNvPr id="65" name="Google Shape;65;p13" descr="C:\Users\jacqui.fenner\Desktop\PTT templates\images\noaa icons\noaa_icons-06.png">
              <a:hlinkClick r:id="rId8"/>
            </p:cNvPr>
            <p:cNvPicPr preferRelativeResize="0"/>
            <p:nvPr/>
          </p:nvPicPr>
          <p:blipFill rotWithShape="1">
            <a:blip r:embed="rId9">
              <a:alphaModFix/>
            </a:blip>
            <a:srcRect/>
            <a:stretch/>
          </p:blipFill>
          <p:spPr>
            <a:xfrm>
              <a:off x="-15240" y="3581400"/>
              <a:ext cx="472440" cy="324009"/>
            </a:xfrm>
            <a:prstGeom prst="rect">
              <a:avLst/>
            </a:prstGeom>
            <a:noFill/>
            <a:ln>
              <a:noFill/>
            </a:ln>
          </p:spPr>
        </p:pic>
        <p:pic>
          <p:nvPicPr>
            <p:cNvPr id="66" name="Google Shape;66;p13" descr="C:\Users\jacqui.fenner\Desktop\PTT templates\images\noaa icons\noaa_icons-07.png">
              <a:hlinkClick r:id="rId10"/>
            </p:cNvPr>
            <p:cNvPicPr preferRelativeResize="0"/>
            <p:nvPr/>
          </p:nvPicPr>
          <p:blipFill rotWithShape="1">
            <a:blip r:embed="rId11">
              <a:alphaModFix/>
            </a:blip>
            <a:srcRect/>
            <a:stretch/>
          </p:blipFill>
          <p:spPr>
            <a:xfrm>
              <a:off x="-15240" y="2514600"/>
              <a:ext cx="472440" cy="324009"/>
            </a:xfrm>
            <a:prstGeom prst="rect">
              <a:avLst/>
            </a:prstGeom>
            <a:noFill/>
            <a:ln>
              <a:noFill/>
            </a:ln>
          </p:spPr>
        </p:pic>
        <p:pic>
          <p:nvPicPr>
            <p:cNvPr id="67" name="Google Shape;67;p13" descr="C:\Users\jacqui.fenner\Desktop\PTT templates\images\noaa icons\noaa_icons-08.png">
              <a:hlinkClick r:id="rId12"/>
            </p:cNvPr>
            <p:cNvPicPr preferRelativeResize="0"/>
            <p:nvPr/>
          </p:nvPicPr>
          <p:blipFill rotWithShape="1">
            <a:blip r:embed="rId13">
              <a:alphaModFix/>
            </a:blip>
            <a:srcRect/>
            <a:stretch/>
          </p:blipFill>
          <p:spPr>
            <a:xfrm>
              <a:off x="-15240" y="1447800"/>
              <a:ext cx="472440" cy="324009"/>
            </a:xfrm>
            <a:prstGeom prst="rect">
              <a:avLst/>
            </a:prstGeom>
            <a:noFill/>
            <a:ln>
              <a:noFill/>
            </a:ln>
          </p:spPr>
        </p:pic>
        <p:pic>
          <p:nvPicPr>
            <p:cNvPr id="68" name="Google Shape;68;p13" descr="C:\Users\jacqui.fenner\Desktop\PTT templates\images\noaa icons\noaa_icons-10.png">
              <a:hlinkClick r:id="rId14"/>
            </p:cNvPr>
            <p:cNvPicPr preferRelativeResize="0"/>
            <p:nvPr/>
          </p:nvPicPr>
          <p:blipFill rotWithShape="1">
            <a:blip r:embed="rId15">
              <a:alphaModFix/>
            </a:blip>
            <a:srcRect/>
            <a:stretch/>
          </p:blipFill>
          <p:spPr>
            <a:xfrm>
              <a:off x="-15240" y="381000"/>
              <a:ext cx="472440" cy="324009"/>
            </a:xfrm>
            <a:prstGeom prst="rect">
              <a:avLst/>
            </a:prstGeom>
            <a:noFill/>
            <a:ln>
              <a:noFill/>
            </a:ln>
          </p:spPr>
        </p:pic>
        <p:grpSp>
          <p:nvGrpSpPr>
            <p:cNvPr id="69" name="Google Shape;69;p13"/>
            <p:cNvGrpSpPr/>
            <p:nvPr/>
          </p:nvGrpSpPr>
          <p:grpSpPr>
            <a:xfrm>
              <a:off x="15148" y="0"/>
              <a:ext cx="420600" cy="6858000"/>
              <a:chOff x="15148" y="0"/>
              <a:chExt cx="420600" cy="6858000"/>
            </a:xfrm>
          </p:grpSpPr>
          <p:grpSp>
            <p:nvGrpSpPr>
              <p:cNvPr id="70" name="Google Shape;70;p13"/>
              <p:cNvGrpSpPr/>
              <p:nvPr/>
            </p:nvGrpSpPr>
            <p:grpSpPr>
              <a:xfrm>
                <a:off x="15148" y="1066800"/>
                <a:ext cx="420600" cy="5334000"/>
                <a:chOff x="15148" y="1066800"/>
                <a:chExt cx="420600" cy="5334000"/>
              </a:xfrm>
            </p:grpSpPr>
            <p:cxnSp>
              <p:nvCxnSpPr>
                <p:cNvPr id="71" name="Google Shape;71;p13"/>
                <p:cNvCxnSpPr/>
                <p:nvPr/>
              </p:nvCxnSpPr>
              <p:spPr>
                <a:xfrm>
                  <a:off x="15148" y="4267200"/>
                  <a:ext cx="420600" cy="0"/>
                </a:xfrm>
                <a:prstGeom prst="straightConnector1">
                  <a:avLst/>
                </a:prstGeom>
                <a:noFill/>
                <a:ln w="9525" cap="flat" cmpd="sng">
                  <a:solidFill>
                    <a:schemeClr val="lt1">
                      <a:alpha val="40000"/>
                    </a:schemeClr>
                  </a:solidFill>
                  <a:prstDash val="solid"/>
                  <a:round/>
                  <a:headEnd type="none" w="sm" len="sm"/>
                  <a:tailEnd type="none" w="sm" len="sm"/>
                </a:ln>
              </p:spPr>
            </p:cxnSp>
            <p:cxnSp>
              <p:nvCxnSpPr>
                <p:cNvPr id="72" name="Google Shape;72;p13"/>
                <p:cNvCxnSpPr/>
                <p:nvPr/>
              </p:nvCxnSpPr>
              <p:spPr>
                <a:xfrm>
                  <a:off x="15148" y="3200400"/>
                  <a:ext cx="420600" cy="0"/>
                </a:xfrm>
                <a:prstGeom prst="straightConnector1">
                  <a:avLst/>
                </a:prstGeom>
                <a:noFill/>
                <a:ln w="9525" cap="flat" cmpd="sng">
                  <a:solidFill>
                    <a:schemeClr val="lt1">
                      <a:alpha val="40000"/>
                    </a:schemeClr>
                  </a:solidFill>
                  <a:prstDash val="solid"/>
                  <a:round/>
                  <a:headEnd type="none" w="sm" len="sm"/>
                  <a:tailEnd type="none" w="sm" len="sm"/>
                </a:ln>
              </p:spPr>
            </p:cxnSp>
            <p:cxnSp>
              <p:nvCxnSpPr>
                <p:cNvPr id="73" name="Google Shape;73;p13"/>
                <p:cNvCxnSpPr/>
                <p:nvPr/>
              </p:nvCxnSpPr>
              <p:spPr>
                <a:xfrm>
                  <a:off x="15148" y="2133600"/>
                  <a:ext cx="420600" cy="0"/>
                </a:xfrm>
                <a:prstGeom prst="straightConnector1">
                  <a:avLst/>
                </a:prstGeom>
                <a:noFill/>
                <a:ln w="9525" cap="flat" cmpd="sng">
                  <a:solidFill>
                    <a:schemeClr val="lt1">
                      <a:alpha val="40000"/>
                    </a:schemeClr>
                  </a:solidFill>
                  <a:prstDash val="solid"/>
                  <a:round/>
                  <a:headEnd type="none" w="sm" len="sm"/>
                  <a:tailEnd type="none" w="sm" len="sm"/>
                </a:ln>
              </p:spPr>
            </p:cxnSp>
            <p:cxnSp>
              <p:nvCxnSpPr>
                <p:cNvPr id="74" name="Google Shape;74;p13"/>
                <p:cNvCxnSpPr/>
                <p:nvPr/>
              </p:nvCxnSpPr>
              <p:spPr>
                <a:xfrm>
                  <a:off x="15148" y="5334000"/>
                  <a:ext cx="420600" cy="0"/>
                </a:xfrm>
                <a:prstGeom prst="straightConnector1">
                  <a:avLst/>
                </a:prstGeom>
                <a:noFill/>
                <a:ln w="9525" cap="flat" cmpd="sng">
                  <a:solidFill>
                    <a:schemeClr val="lt1">
                      <a:alpha val="40000"/>
                    </a:schemeClr>
                  </a:solidFill>
                  <a:prstDash val="solid"/>
                  <a:round/>
                  <a:headEnd type="none" w="sm" len="sm"/>
                  <a:tailEnd type="none" w="sm" len="sm"/>
                </a:ln>
              </p:spPr>
            </p:cxnSp>
            <p:cxnSp>
              <p:nvCxnSpPr>
                <p:cNvPr id="75" name="Google Shape;75;p13"/>
                <p:cNvCxnSpPr/>
                <p:nvPr/>
              </p:nvCxnSpPr>
              <p:spPr>
                <a:xfrm>
                  <a:off x="15148" y="1066800"/>
                  <a:ext cx="420600" cy="0"/>
                </a:xfrm>
                <a:prstGeom prst="straightConnector1">
                  <a:avLst/>
                </a:prstGeom>
                <a:noFill/>
                <a:ln w="9525" cap="flat" cmpd="sng">
                  <a:solidFill>
                    <a:schemeClr val="lt1">
                      <a:alpha val="40000"/>
                    </a:schemeClr>
                  </a:solidFill>
                  <a:prstDash val="solid"/>
                  <a:round/>
                  <a:headEnd type="none" w="sm" len="sm"/>
                  <a:tailEnd type="none" w="sm" len="sm"/>
                </a:ln>
              </p:spPr>
            </p:cxnSp>
            <p:cxnSp>
              <p:nvCxnSpPr>
                <p:cNvPr id="76" name="Google Shape;76;p13"/>
                <p:cNvCxnSpPr/>
                <p:nvPr/>
              </p:nvCxnSpPr>
              <p:spPr>
                <a:xfrm>
                  <a:off x="15148" y="6400800"/>
                  <a:ext cx="420600" cy="0"/>
                </a:xfrm>
                <a:prstGeom prst="straightConnector1">
                  <a:avLst/>
                </a:prstGeom>
                <a:noFill/>
                <a:ln w="9525" cap="flat" cmpd="sng">
                  <a:solidFill>
                    <a:schemeClr val="lt1">
                      <a:alpha val="40000"/>
                    </a:schemeClr>
                  </a:solidFill>
                  <a:prstDash val="solid"/>
                  <a:round/>
                  <a:headEnd type="none" w="sm" len="sm"/>
                  <a:tailEnd type="none" w="sm" len="sm"/>
                </a:ln>
              </p:spPr>
            </p:cxnSp>
          </p:grpSp>
          <p:cxnSp>
            <p:nvCxnSpPr>
              <p:cNvPr id="77" name="Google Shape;77;p13"/>
              <p:cNvCxnSpPr/>
              <p:nvPr/>
            </p:nvCxnSpPr>
            <p:spPr>
              <a:xfrm>
                <a:off x="431292" y="0"/>
                <a:ext cx="0" cy="6858000"/>
              </a:xfrm>
              <a:prstGeom prst="straightConnector1">
                <a:avLst/>
              </a:prstGeom>
              <a:noFill/>
              <a:ln w="9525" cap="flat" cmpd="sng">
                <a:solidFill>
                  <a:schemeClr val="lt1">
                    <a:alpha val="40000"/>
                  </a:schemeClr>
                </a:solidFill>
                <a:prstDash val="solid"/>
                <a:round/>
                <a:headEnd type="none" w="sm" len="sm"/>
                <a:tailEnd type="none" w="sm" len="sm"/>
              </a:ln>
            </p:spPr>
          </p:cxnSp>
        </p:gr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p:cSld name="Title">
    <p:bg>
      <p:bgPr>
        <a:solidFill>
          <a:srgbClr val="DBE2ED"/>
        </a:solidFill>
        <a:effectLst/>
      </p:bgPr>
    </p:bg>
    <p:spTree>
      <p:nvGrpSpPr>
        <p:cNvPr id="1" name="Shape 78"/>
        <p:cNvGrpSpPr/>
        <p:nvPr/>
      </p:nvGrpSpPr>
      <p:grpSpPr>
        <a:xfrm>
          <a:off x="0" y="0"/>
          <a:ext cx="0" cy="0"/>
          <a:chOff x="0" y="0"/>
          <a:chExt cx="0" cy="0"/>
        </a:xfrm>
      </p:grpSpPr>
      <p:grpSp>
        <p:nvGrpSpPr>
          <p:cNvPr id="79" name="Google Shape;79;p14"/>
          <p:cNvGrpSpPr/>
          <p:nvPr/>
        </p:nvGrpSpPr>
        <p:grpSpPr>
          <a:xfrm>
            <a:off x="91440" y="4855464"/>
            <a:ext cx="8961075" cy="240030"/>
            <a:chOff x="243840" y="12947904"/>
            <a:chExt cx="23896200" cy="640080"/>
          </a:xfrm>
        </p:grpSpPr>
        <p:sp>
          <p:nvSpPr>
            <p:cNvPr id="80" name="Google Shape;80;p14"/>
            <p:cNvSpPr/>
            <p:nvPr/>
          </p:nvSpPr>
          <p:spPr>
            <a:xfrm>
              <a:off x="243840" y="12993624"/>
              <a:ext cx="23896200" cy="548700"/>
            </a:xfrm>
            <a:prstGeom prst="rect">
              <a:avLst/>
            </a:prstGeom>
            <a:solidFill>
              <a:schemeClr val="dk2"/>
            </a:solidFill>
            <a:ln>
              <a:noFill/>
            </a:ln>
          </p:spPr>
          <p:txBody>
            <a:bodyPr spcFirstLastPara="1" wrap="square" lIns="137150" tIns="0" rIns="137150" bIns="0" anchor="ctr" anchorCtr="0">
              <a:noAutofit/>
            </a:bodyPr>
            <a:lstStyle/>
            <a:p>
              <a:pPr marL="0" marR="0" lvl="0" indent="0" algn="r" rtl="0">
                <a:spcBef>
                  <a:spcPts val="0"/>
                </a:spcBef>
                <a:spcAft>
                  <a:spcPts val="0"/>
                </a:spcAft>
                <a:buNone/>
              </a:pPr>
              <a:r>
                <a:rPr lang="en" sz="1100" b="1" i="0" u="none" strike="noStrike" cap="none">
                  <a:solidFill>
                    <a:schemeClr val="lt1"/>
                  </a:solidFill>
                  <a:latin typeface="Libre Franklin Medium"/>
                  <a:ea typeface="Libre Franklin Medium"/>
                  <a:cs typeface="Libre Franklin Medium"/>
                  <a:sym typeface="Libre Franklin Medium"/>
                </a:rPr>
                <a:t>www.weather.gov/miami</a:t>
              </a:r>
              <a:endParaRPr sz="500"/>
            </a:p>
          </p:txBody>
        </p:sp>
        <p:pic>
          <p:nvPicPr>
            <p:cNvPr id="81" name="Google Shape;81;p14"/>
            <p:cNvPicPr preferRelativeResize="0"/>
            <p:nvPr/>
          </p:nvPicPr>
          <p:blipFill rotWithShape="1">
            <a:blip r:embed="rId2">
              <a:alphaModFix/>
            </a:blip>
            <a:srcRect/>
            <a:stretch/>
          </p:blipFill>
          <p:spPr>
            <a:xfrm>
              <a:off x="360680" y="13060924"/>
              <a:ext cx="487680" cy="365760"/>
            </a:xfrm>
            <a:prstGeom prst="rect">
              <a:avLst/>
            </a:prstGeom>
            <a:noFill/>
            <a:ln>
              <a:noFill/>
            </a:ln>
            <a:effectLst>
              <a:outerShdw blurRad="50800" dist="38100" dir="2700000" algn="tl" rotWithShape="0">
                <a:srgbClr val="000000">
                  <a:alpha val="40000"/>
                </a:srgbClr>
              </a:outerShdw>
            </a:effectLst>
          </p:spPr>
        </p:pic>
        <p:sp>
          <p:nvSpPr>
            <p:cNvPr id="82" name="Google Shape;82;p14"/>
            <p:cNvSpPr/>
            <p:nvPr/>
          </p:nvSpPr>
          <p:spPr>
            <a:xfrm>
              <a:off x="1551888" y="12971639"/>
              <a:ext cx="1723500" cy="523200"/>
            </a:xfrm>
            <a:prstGeom prst="rect">
              <a:avLst/>
            </a:prstGeom>
            <a:noFill/>
            <a:ln>
              <a:noFill/>
            </a:ln>
          </p:spPr>
          <p:txBody>
            <a:bodyPr spcFirstLastPara="1" wrap="square" lIns="34275" tIns="17150" rIns="34275" bIns="17150" anchor="t" anchorCtr="0">
              <a:noAutofit/>
            </a:bodyPr>
            <a:lstStyle/>
            <a:p>
              <a:pPr marL="0" marR="0" lvl="0" indent="0" algn="r" rtl="0">
                <a:spcBef>
                  <a:spcPts val="0"/>
                </a:spcBef>
                <a:spcAft>
                  <a:spcPts val="0"/>
                </a:spcAft>
                <a:buNone/>
              </a:pPr>
              <a:r>
                <a:rPr lang="en" sz="1100" b="1" i="0" u="none" strike="noStrike" cap="none">
                  <a:solidFill>
                    <a:schemeClr val="lt1"/>
                  </a:solidFill>
                  <a:latin typeface="Libre Franklin Medium"/>
                  <a:ea typeface="Libre Franklin Medium"/>
                  <a:cs typeface="Libre Franklin Medium"/>
                  <a:sym typeface="Libre Franklin Medium"/>
                </a:rPr>
                <a:t>NWS Miami</a:t>
              </a:r>
              <a:endParaRPr sz="500"/>
            </a:p>
          </p:txBody>
        </p:sp>
        <p:pic>
          <p:nvPicPr>
            <p:cNvPr id="83" name="Google Shape;83;p14"/>
            <p:cNvPicPr preferRelativeResize="0"/>
            <p:nvPr/>
          </p:nvPicPr>
          <p:blipFill rotWithShape="1">
            <a:blip r:embed="rId3">
              <a:alphaModFix/>
            </a:blip>
            <a:srcRect/>
            <a:stretch/>
          </p:blipFill>
          <p:spPr>
            <a:xfrm>
              <a:off x="924560" y="12947904"/>
              <a:ext cx="724603" cy="640080"/>
            </a:xfrm>
            <a:prstGeom prst="rect">
              <a:avLst/>
            </a:prstGeom>
            <a:noFill/>
            <a:ln>
              <a:noFill/>
            </a:ln>
            <a:effectLst>
              <a:outerShdw blurRad="50800" dist="38100" dir="2700000" algn="tl" rotWithShape="0">
                <a:srgbClr val="000000">
                  <a:alpha val="40000"/>
                </a:srgbClr>
              </a:outerShdw>
            </a:effectLst>
          </p:spPr>
        </p:pic>
      </p:grpSp>
      <p:sp>
        <p:nvSpPr>
          <p:cNvPr id="84" name="Google Shape;84;p14"/>
          <p:cNvSpPr/>
          <p:nvPr/>
        </p:nvSpPr>
        <p:spPr>
          <a:xfrm rot="5400000">
            <a:off x="4173427" y="-201299"/>
            <a:ext cx="792000" cy="1194600"/>
          </a:xfrm>
          <a:prstGeom prst="flowChartDelay">
            <a:avLst/>
          </a:prstGeom>
          <a:solidFill>
            <a:schemeClr val="dk2"/>
          </a:solidFill>
          <a:ln>
            <a:noFill/>
          </a:ln>
        </p:spPr>
        <p:txBody>
          <a:bodyPr spcFirstLastPara="1" wrap="square" lIns="34275" tIns="17150" rIns="34275" bIns="17150"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85" name="Google Shape;85;p14"/>
          <p:cNvPicPr preferRelativeResize="0"/>
          <p:nvPr/>
        </p:nvPicPr>
        <p:blipFill rotWithShape="1">
          <a:blip r:embed="rId4">
            <a:alphaModFix/>
          </a:blip>
          <a:srcRect/>
          <a:stretch/>
        </p:blipFill>
        <p:spPr>
          <a:xfrm>
            <a:off x="4249720" y="46317"/>
            <a:ext cx="639336" cy="639336"/>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5_Title Slide">
  <p:cSld name="15_Title Slide">
    <p:bg>
      <p:bgPr>
        <a:solidFill>
          <a:schemeClr val="lt1"/>
        </a:solidFill>
        <a:effectLst/>
      </p:bgPr>
    </p:bg>
    <p:spTree>
      <p:nvGrpSpPr>
        <p:cNvPr id="1" name="Shape 86"/>
        <p:cNvGrpSpPr/>
        <p:nvPr/>
      </p:nvGrpSpPr>
      <p:grpSpPr>
        <a:xfrm>
          <a:off x="0" y="0"/>
          <a:ext cx="0" cy="0"/>
          <a:chOff x="0" y="0"/>
          <a:chExt cx="0" cy="0"/>
        </a:xfrm>
      </p:grpSpPr>
      <p:sp>
        <p:nvSpPr>
          <p:cNvPr id="87" name="Google Shape;87;p15"/>
          <p:cNvSpPr/>
          <p:nvPr/>
        </p:nvSpPr>
        <p:spPr>
          <a:xfrm>
            <a:off x="411480" y="480060"/>
            <a:ext cx="5770200" cy="240000"/>
          </a:xfrm>
          <a:prstGeom prst="rect">
            <a:avLst/>
          </a:prstGeom>
          <a:solidFill>
            <a:srgbClr val="CBB29B">
              <a:alpha val="69800"/>
            </a:srgbClr>
          </a:solidFill>
          <a:ln>
            <a:noFill/>
          </a:ln>
        </p:spPr>
        <p:txBody>
          <a:bodyPr spcFirstLastPara="1" wrap="square" lIns="102875" tIns="17150" rIns="34275" bIns="17150" anchor="ctr" anchorCtr="0">
            <a:noAutofit/>
          </a:bodyPr>
          <a:lstStyle/>
          <a:p>
            <a:pPr marL="0" marR="0" lvl="0" indent="0" algn="l" rtl="0">
              <a:spcBef>
                <a:spcPts val="0"/>
              </a:spcBef>
              <a:spcAft>
                <a:spcPts val="0"/>
              </a:spcAft>
              <a:buNone/>
            </a:pPr>
            <a:endParaRPr sz="1400" b="0" i="0" u="none" strike="noStrike" cap="none">
              <a:solidFill>
                <a:srgbClr val="2C2017"/>
              </a:solidFill>
              <a:latin typeface="Calibri"/>
              <a:ea typeface="Calibri"/>
              <a:cs typeface="Calibri"/>
              <a:sym typeface="Calibri"/>
            </a:endParaRPr>
          </a:p>
        </p:txBody>
      </p:sp>
      <p:sp>
        <p:nvSpPr>
          <p:cNvPr id="88" name="Google Shape;88;p15"/>
          <p:cNvSpPr/>
          <p:nvPr/>
        </p:nvSpPr>
        <p:spPr>
          <a:xfrm>
            <a:off x="91440" y="68580"/>
            <a:ext cx="6090300" cy="411600"/>
          </a:xfrm>
          <a:prstGeom prst="rect">
            <a:avLst/>
          </a:prstGeom>
          <a:solidFill>
            <a:schemeClr val="dk2"/>
          </a:solidFill>
          <a:ln>
            <a:noFill/>
          </a:ln>
        </p:spPr>
        <p:txBody>
          <a:bodyPr spcFirstLastPara="1" wrap="square" lIns="754375" tIns="0" rIns="34275" bIns="68575" anchor="ctr" anchorCtr="0">
            <a:noAutofit/>
          </a:bodyPr>
          <a:lstStyle/>
          <a:p>
            <a:pPr marL="0" marR="0" lvl="0" indent="0" algn="l" rtl="0">
              <a:spcBef>
                <a:spcPts val="0"/>
              </a:spcBef>
              <a:spcAft>
                <a:spcPts val="0"/>
              </a:spcAft>
              <a:buNone/>
            </a:pPr>
            <a:endParaRPr sz="2600" b="1" i="0" u="none" strike="noStrike" cap="none">
              <a:solidFill>
                <a:schemeClr val="lt1"/>
              </a:solidFill>
              <a:latin typeface="Cambria"/>
              <a:ea typeface="Cambria"/>
              <a:cs typeface="Cambria"/>
              <a:sym typeface="Cambria"/>
            </a:endParaRPr>
          </a:p>
        </p:txBody>
      </p:sp>
      <p:sp>
        <p:nvSpPr>
          <p:cNvPr id="89" name="Google Shape;89;p15"/>
          <p:cNvSpPr/>
          <p:nvPr/>
        </p:nvSpPr>
        <p:spPr>
          <a:xfrm>
            <a:off x="91440" y="4869180"/>
            <a:ext cx="8961000" cy="205800"/>
          </a:xfrm>
          <a:prstGeom prst="rect">
            <a:avLst/>
          </a:prstGeom>
          <a:solidFill>
            <a:srgbClr val="CBB29B">
              <a:alpha val="69800"/>
            </a:srgbClr>
          </a:solidFill>
          <a:ln>
            <a:noFill/>
          </a:ln>
        </p:spPr>
        <p:txBody>
          <a:bodyPr spcFirstLastPara="1" wrap="square" lIns="137150" tIns="0" rIns="0" bIns="0" anchor="ctr" anchorCtr="0">
            <a:noAutofit/>
          </a:bodyPr>
          <a:lstStyle/>
          <a:p>
            <a:pPr marL="0" marR="0" lvl="0" indent="0" algn="l" rtl="0">
              <a:lnSpc>
                <a:spcPct val="100000"/>
              </a:lnSpc>
              <a:spcBef>
                <a:spcPts val="0"/>
              </a:spcBef>
              <a:spcAft>
                <a:spcPts val="0"/>
              </a:spcAft>
              <a:buClr>
                <a:schemeClr val="dk1"/>
              </a:buClr>
              <a:buSzPts val="900"/>
              <a:buFont typeface="Libre Franklin Medium"/>
              <a:buNone/>
            </a:pPr>
            <a:r>
              <a:rPr lang="en" sz="900" b="0" i="0" u="none" strike="noStrike" cap="none">
                <a:solidFill>
                  <a:schemeClr val="dk1"/>
                </a:solidFill>
                <a:latin typeface="Libre Franklin Medium"/>
                <a:ea typeface="Libre Franklin Medium"/>
                <a:cs typeface="Libre Franklin Medium"/>
                <a:sym typeface="Libre Franklin Medium"/>
              </a:rPr>
              <a:t>Sunday, November 8, 2020 | 8:09 AM</a:t>
            </a:r>
            <a:endParaRPr sz="900" b="0" i="0" u="none" strike="noStrike" cap="none">
              <a:solidFill>
                <a:schemeClr val="dk1"/>
              </a:solidFill>
              <a:latin typeface="Libre Franklin Medium"/>
              <a:ea typeface="Libre Franklin Medium"/>
              <a:cs typeface="Libre Franklin Medium"/>
              <a:sym typeface="Libre Franklin Medium"/>
            </a:endParaRPr>
          </a:p>
        </p:txBody>
      </p:sp>
      <p:sp>
        <p:nvSpPr>
          <p:cNvPr id="90" name="Google Shape;90;p15"/>
          <p:cNvSpPr/>
          <p:nvPr/>
        </p:nvSpPr>
        <p:spPr>
          <a:xfrm>
            <a:off x="7048500" y="4869180"/>
            <a:ext cx="2004000" cy="205800"/>
          </a:xfrm>
          <a:prstGeom prst="rect">
            <a:avLst/>
          </a:prstGeom>
          <a:noFill/>
          <a:ln>
            <a:noFill/>
          </a:ln>
        </p:spPr>
        <p:txBody>
          <a:bodyPr spcFirstLastPara="1" wrap="square" lIns="137150" tIns="0" rIns="137150" bIns="0" anchor="ctr" anchorCtr="0">
            <a:noAutofit/>
          </a:bodyPr>
          <a:lstStyle/>
          <a:p>
            <a:pPr marL="0" marR="0" lvl="0" indent="0" algn="r" rtl="0">
              <a:spcBef>
                <a:spcPts val="0"/>
              </a:spcBef>
              <a:spcAft>
                <a:spcPts val="0"/>
              </a:spcAft>
              <a:buNone/>
            </a:pPr>
            <a:r>
              <a:rPr lang="en" sz="1100" b="0" i="0" u="none" strike="noStrike" cap="none">
                <a:solidFill>
                  <a:schemeClr val="dk1"/>
                </a:solidFill>
                <a:latin typeface="Libre Franklin Medium"/>
                <a:ea typeface="Libre Franklin Medium"/>
                <a:cs typeface="Libre Franklin Medium"/>
                <a:sym typeface="Libre Franklin Medium"/>
              </a:rPr>
              <a:t>www.weather.gov/miami</a:t>
            </a:r>
            <a:endParaRPr sz="500"/>
          </a:p>
        </p:txBody>
      </p:sp>
      <p:sp>
        <p:nvSpPr>
          <p:cNvPr id="91" name="Google Shape;91;p15"/>
          <p:cNvSpPr/>
          <p:nvPr/>
        </p:nvSpPr>
        <p:spPr>
          <a:xfrm>
            <a:off x="91440" y="480060"/>
            <a:ext cx="320100" cy="240000"/>
          </a:xfrm>
          <a:prstGeom prst="rect">
            <a:avLst/>
          </a:prstGeom>
          <a:solidFill>
            <a:srgbClr val="B28B69"/>
          </a:solidFill>
          <a:ln>
            <a:noFill/>
          </a:ln>
        </p:spPr>
        <p:txBody>
          <a:bodyPr spcFirstLastPara="1" wrap="square" lIns="34275" tIns="17150" rIns="34275" bIns="17150"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92" name="Google Shape;92;p15"/>
          <p:cNvSpPr/>
          <p:nvPr/>
        </p:nvSpPr>
        <p:spPr>
          <a:xfrm>
            <a:off x="6181725" y="68580"/>
            <a:ext cx="2871000" cy="651600"/>
          </a:xfrm>
          <a:prstGeom prst="rect">
            <a:avLst/>
          </a:prstGeom>
          <a:solidFill>
            <a:srgbClr val="24354A"/>
          </a:solidFill>
          <a:ln>
            <a:noFill/>
          </a:ln>
        </p:spPr>
        <p:txBody>
          <a:bodyPr spcFirstLastPara="1" wrap="square" lIns="34275" tIns="17150" rIns="34275" bIns="17150"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93" name="Google Shape;93;p15"/>
          <p:cNvSpPr txBox="1"/>
          <p:nvPr/>
        </p:nvSpPr>
        <p:spPr>
          <a:xfrm>
            <a:off x="6892744" y="146027"/>
            <a:ext cx="2072400" cy="2616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 sz="1700" b="0" i="0" u="none" strike="noStrike" cap="none">
                <a:solidFill>
                  <a:schemeClr val="lt1"/>
                </a:solidFill>
                <a:latin typeface="Libre Franklin Medium"/>
                <a:ea typeface="Libre Franklin Medium"/>
                <a:cs typeface="Libre Franklin Medium"/>
                <a:sym typeface="Libre Franklin Medium"/>
              </a:rPr>
              <a:t>Miami/South Florida</a:t>
            </a:r>
            <a:endParaRPr sz="1700" b="0" i="0" u="none" strike="noStrike" cap="none">
              <a:solidFill>
                <a:schemeClr val="lt1"/>
              </a:solidFill>
              <a:latin typeface="Libre Franklin Medium"/>
              <a:ea typeface="Libre Franklin Medium"/>
              <a:cs typeface="Libre Franklin Medium"/>
              <a:sym typeface="Libre Franklin Medium"/>
            </a:endParaRPr>
          </a:p>
        </p:txBody>
      </p:sp>
      <p:sp>
        <p:nvSpPr>
          <p:cNvPr id="94" name="Google Shape;94;p15"/>
          <p:cNvSpPr txBox="1"/>
          <p:nvPr/>
        </p:nvSpPr>
        <p:spPr>
          <a:xfrm>
            <a:off x="6256523" y="457650"/>
            <a:ext cx="2736300" cy="219300"/>
          </a:xfrm>
          <a:prstGeom prst="rect">
            <a:avLst/>
          </a:prstGeom>
          <a:noFill/>
          <a:ln>
            <a:noFill/>
          </a:ln>
        </p:spPr>
        <p:txBody>
          <a:bodyPr spcFirstLastPara="1" wrap="square" lIns="51425" tIns="17150" rIns="34275" bIns="17150" anchor="t" anchorCtr="0">
            <a:spAutoFit/>
          </a:bodyPr>
          <a:lstStyle/>
          <a:p>
            <a:pPr marL="0" marR="0" lvl="0" indent="0" algn="r" rtl="0">
              <a:spcBef>
                <a:spcPts val="0"/>
              </a:spcBef>
              <a:spcAft>
                <a:spcPts val="0"/>
              </a:spcAft>
              <a:buNone/>
            </a:pPr>
            <a:r>
              <a:rPr lang="en" sz="1200" b="0" i="0" u="none" strike="noStrike" cap="none">
                <a:solidFill>
                  <a:schemeClr val="lt1"/>
                </a:solidFill>
                <a:latin typeface="Libre Franklin Medium"/>
                <a:ea typeface="Libre Franklin Medium"/>
                <a:cs typeface="Libre Franklin Medium"/>
                <a:sym typeface="Libre Franklin Medium"/>
              </a:rPr>
              <a:t>WEATHER FORECAST OFFICE</a:t>
            </a:r>
            <a:endParaRPr sz="500"/>
          </a:p>
        </p:txBody>
      </p:sp>
      <p:pic>
        <p:nvPicPr>
          <p:cNvPr id="95" name="Google Shape;95;p15"/>
          <p:cNvPicPr preferRelativeResize="0"/>
          <p:nvPr/>
        </p:nvPicPr>
        <p:blipFill rotWithShape="1">
          <a:blip r:embed="rId2">
            <a:alphaModFix/>
          </a:blip>
          <a:srcRect/>
          <a:stretch/>
        </p:blipFill>
        <p:spPr>
          <a:xfrm>
            <a:off x="6256535" y="120015"/>
            <a:ext cx="548640" cy="548640"/>
          </a:xfrm>
          <a:prstGeom prst="rect">
            <a:avLst/>
          </a:prstGeom>
          <a:noFill/>
          <a:ln>
            <a:noFill/>
          </a:ln>
        </p:spPr>
      </p:pic>
      <p:sp>
        <p:nvSpPr>
          <p:cNvPr id="96" name="Google Shape;96;p15"/>
          <p:cNvSpPr/>
          <p:nvPr/>
        </p:nvSpPr>
        <p:spPr>
          <a:xfrm>
            <a:off x="91441" y="4869180"/>
            <a:ext cx="8961000" cy="205800"/>
          </a:xfrm>
          <a:prstGeom prst="rect">
            <a:avLst/>
          </a:prstGeom>
          <a:noFill/>
          <a:ln>
            <a:noFill/>
          </a:ln>
        </p:spPr>
        <p:txBody>
          <a:bodyPr spcFirstLastPara="1" wrap="square" lIns="137150" tIns="0" rIns="137150" bIns="0" anchor="ctr" anchorCtr="0">
            <a:noAutofit/>
          </a:bodyPr>
          <a:lstStyle/>
          <a:p>
            <a:pPr marL="0" marR="0" lvl="0" indent="0" algn="ctr" rtl="0">
              <a:spcBef>
                <a:spcPts val="0"/>
              </a:spcBef>
              <a:spcAft>
                <a:spcPts val="0"/>
              </a:spcAft>
              <a:buNone/>
            </a:pPr>
            <a:r>
              <a:rPr lang="en" sz="800" b="0" i="0" u="none" strike="noStrike" cap="none">
                <a:solidFill>
                  <a:schemeClr val="dk2"/>
                </a:solidFill>
                <a:latin typeface="Libre Franklin Medium"/>
                <a:ea typeface="Libre Franklin Medium"/>
                <a:cs typeface="Libre Franklin Medium"/>
                <a:sym typeface="Libre Franklin Medium"/>
              </a:rPr>
              <a:t>Valid For South Florida and Adjacent Gulf and Atlantic Waters</a:t>
            </a:r>
            <a:endParaRPr sz="800" b="0" i="0" u="none" strike="noStrike" cap="none">
              <a:solidFill>
                <a:schemeClr val="dk2"/>
              </a:solidFill>
              <a:latin typeface="Libre Franklin Medium"/>
              <a:ea typeface="Libre Franklin Medium"/>
              <a:cs typeface="Libre Franklin Medium"/>
              <a:sym typeface="Libre Franklin Medium"/>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5_Title Slide 1">
  <p:cSld name="15_Title Slide_1">
    <p:bg>
      <p:bgPr>
        <a:solidFill>
          <a:schemeClr val="lt1"/>
        </a:solidFill>
        <a:effectLst/>
      </p:bgPr>
    </p:bg>
    <p:spTree>
      <p:nvGrpSpPr>
        <p:cNvPr id="1" name="Shape 97"/>
        <p:cNvGrpSpPr/>
        <p:nvPr/>
      </p:nvGrpSpPr>
      <p:grpSpPr>
        <a:xfrm>
          <a:off x="0" y="0"/>
          <a:ext cx="0" cy="0"/>
          <a:chOff x="0" y="0"/>
          <a:chExt cx="0" cy="0"/>
        </a:xfrm>
      </p:grpSpPr>
      <p:sp>
        <p:nvSpPr>
          <p:cNvPr id="98" name="Google Shape;98;p16"/>
          <p:cNvSpPr/>
          <p:nvPr/>
        </p:nvSpPr>
        <p:spPr>
          <a:xfrm>
            <a:off x="411480" y="480060"/>
            <a:ext cx="5770200" cy="240000"/>
          </a:xfrm>
          <a:prstGeom prst="rect">
            <a:avLst/>
          </a:prstGeom>
          <a:solidFill>
            <a:srgbClr val="CBB29B">
              <a:alpha val="69800"/>
            </a:srgbClr>
          </a:solidFill>
          <a:ln>
            <a:noFill/>
          </a:ln>
        </p:spPr>
        <p:txBody>
          <a:bodyPr spcFirstLastPara="1" wrap="square" lIns="102875" tIns="17150" rIns="34275" bIns="17150" anchor="ctr" anchorCtr="0">
            <a:noAutofit/>
          </a:bodyPr>
          <a:lstStyle/>
          <a:p>
            <a:pPr marL="0" marR="0" lvl="0" indent="0" algn="l" rtl="0">
              <a:spcBef>
                <a:spcPts val="0"/>
              </a:spcBef>
              <a:spcAft>
                <a:spcPts val="0"/>
              </a:spcAft>
              <a:buNone/>
            </a:pPr>
            <a:endParaRPr sz="1400">
              <a:solidFill>
                <a:srgbClr val="2C2017"/>
              </a:solidFill>
              <a:latin typeface="Calibri"/>
              <a:ea typeface="Calibri"/>
              <a:cs typeface="Calibri"/>
              <a:sym typeface="Calibri"/>
            </a:endParaRPr>
          </a:p>
        </p:txBody>
      </p:sp>
      <p:sp>
        <p:nvSpPr>
          <p:cNvPr id="99" name="Google Shape;99;p16"/>
          <p:cNvSpPr/>
          <p:nvPr/>
        </p:nvSpPr>
        <p:spPr>
          <a:xfrm>
            <a:off x="91440" y="68580"/>
            <a:ext cx="6090300" cy="411600"/>
          </a:xfrm>
          <a:prstGeom prst="rect">
            <a:avLst/>
          </a:prstGeom>
          <a:solidFill>
            <a:schemeClr val="dk2"/>
          </a:solidFill>
          <a:ln>
            <a:noFill/>
          </a:ln>
        </p:spPr>
        <p:txBody>
          <a:bodyPr spcFirstLastPara="1" wrap="square" lIns="754375" tIns="0" rIns="34275" bIns="68575" anchor="ctr" anchorCtr="0">
            <a:noAutofit/>
          </a:bodyPr>
          <a:lstStyle/>
          <a:p>
            <a:pPr marL="0" marR="0" lvl="0" indent="0" algn="l" rtl="0">
              <a:spcBef>
                <a:spcPts val="0"/>
              </a:spcBef>
              <a:spcAft>
                <a:spcPts val="0"/>
              </a:spcAft>
              <a:buNone/>
            </a:pPr>
            <a:endParaRPr sz="2600" b="1">
              <a:solidFill>
                <a:schemeClr val="lt1"/>
              </a:solidFill>
              <a:latin typeface="Cambria"/>
              <a:ea typeface="Cambria"/>
              <a:cs typeface="Cambria"/>
              <a:sym typeface="Cambria"/>
            </a:endParaRPr>
          </a:p>
        </p:txBody>
      </p:sp>
      <p:sp>
        <p:nvSpPr>
          <p:cNvPr id="100" name="Google Shape;100;p16"/>
          <p:cNvSpPr/>
          <p:nvPr/>
        </p:nvSpPr>
        <p:spPr>
          <a:xfrm>
            <a:off x="91440" y="4869180"/>
            <a:ext cx="8961000" cy="205800"/>
          </a:xfrm>
          <a:prstGeom prst="rect">
            <a:avLst/>
          </a:prstGeom>
          <a:solidFill>
            <a:srgbClr val="CBB29B">
              <a:alpha val="69800"/>
            </a:srgbClr>
          </a:solidFill>
          <a:ln>
            <a:noFill/>
          </a:ln>
        </p:spPr>
        <p:txBody>
          <a:bodyPr spcFirstLastPara="1" wrap="square" lIns="137150" tIns="0" rIns="0" bIns="0" anchor="ctr" anchorCtr="0">
            <a:noAutofit/>
          </a:bodyPr>
          <a:lstStyle/>
          <a:p>
            <a:pPr marL="0" marR="0" lvl="0" indent="0" algn="l" rtl="0">
              <a:lnSpc>
                <a:spcPct val="100000"/>
              </a:lnSpc>
              <a:spcBef>
                <a:spcPts val="0"/>
              </a:spcBef>
              <a:spcAft>
                <a:spcPts val="0"/>
              </a:spcAft>
              <a:buClr>
                <a:schemeClr val="dk1"/>
              </a:buClr>
              <a:buSzPts val="900"/>
              <a:buFont typeface="Libre Franklin Medium"/>
              <a:buNone/>
            </a:pPr>
            <a:r>
              <a:rPr lang="en" sz="900" b="0">
                <a:solidFill>
                  <a:schemeClr val="dk1"/>
                </a:solidFill>
                <a:latin typeface="Libre Franklin Medium"/>
                <a:ea typeface="Libre Franklin Medium"/>
                <a:cs typeface="Libre Franklin Medium"/>
                <a:sym typeface="Libre Franklin Medium"/>
              </a:rPr>
              <a:t>Sunday, November 8, 2020 | 8:09 AM</a:t>
            </a:r>
            <a:endParaRPr sz="900" b="0">
              <a:solidFill>
                <a:schemeClr val="dk1"/>
              </a:solidFill>
              <a:latin typeface="Libre Franklin Medium"/>
              <a:ea typeface="Libre Franklin Medium"/>
              <a:cs typeface="Libre Franklin Medium"/>
              <a:sym typeface="Libre Franklin Medium"/>
            </a:endParaRPr>
          </a:p>
        </p:txBody>
      </p:sp>
      <p:sp>
        <p:nvSpPr>
          <p:cNvPr id="101" name="Google Shape;101;p16"/>
          <p:cNvSpPr/>
          <p:nvPr/>
        </p:nvSpPr>
        <p:spPr>
          <a:xfrm>
            <a:off x="7048500" y="4869180"/>
            <a:ext cx="2004000" cy="205800"/>
          </a:xfrm>
          <a:prstGeom prst="rect">
            <a:avLst/>
          </a:prstGeom>
          <a:noFill/>
          <a:ln>
            <a:noFill/>
          </a:ln>
        </p:spPr>
        <p:txBody>
          <a:bodyPr spcFirstLastPara="1" wrap="square" lIns="137150" tIns="0" rIns="137150" bIns="0" anchor="ctr" anchorCtr="0">
            <a:noAutofit/>
          </a:bodyPr>
          <a:lstStyle/>
          <a:p>
            <a:pPr marL="0" marR="0" lvl="0" indent="0" algn="r" rtl="0">
              <a:spcBef>
                <a:spcPts val="0"/>
              </a:spcBef>
              <a:spcAft>
                <a:spcPts val="0"/>
              </a:spcAft>
              <a:buNone/>
            </a:pPr>
            <a:r>
              <a:rPr lang="en" sz="1100" b="0">
                <a:solidFill>
                  <a:schemeClr val="dk1"/>
                </a:solidFill>
                <a:latin typeface="Libre Franklin Medium"/>
                <a:ea typeface="Libre Franklin Medium"/>
                <a:cs typeface="Libre Franklin Medium"/>
                <a:sym typeface="Libre Franklin Medium"/>
              </a:rPr>
              <a:t>www.weather.gov/miami</a:t>
            </a:r>
            <a:endParaRPr sz="500"/>
          </a:p>
        </p:txBody>
      </p:sp>
      <p:sp>
        <p:nvSpPr>
          <p:cNvPr id="102" name="Google Shape;102;p16"/>
          <p:cNvSpPr/>
          <p:nvPr/>
        </p:nvSpPr>
        <p:spPr>
          <a:xfrm>
            <a:off x="91440" y="480060"/>
            <a:ext cx="320100" cy="240000"/>
          </a:xfrm>
          <a:prstGeom prst="rect">
            <a:avLst/>
          </a:prstGeom>
          <a:solidFill>
            <a:srgbClr val="B28B69"/>
          </a:solidFill>
          <a:ln>
            <a:noFill/>
          </a:ln>
        </p:spPr>
        <p:txBody>
          <a:bodyPr spcFirstLastPara="1" wrap="square" lIns="34275" tIns="17150" rIns="34275" bIns="1715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03" name="Google Shape;103;p16"/>
          <p:cNvSpPr/>
          <p:nvPr/>
        </p:nvSpPr>
        <p:spPr>
          <a:xfrm>
            <a:off x="6181725" y="68580"/>
            <a:ext cx="2871000" cy="651600"/>
          </a:xfrm>
          <a:prstGeom prst="rect">
            <a:avLst/>
          </a:prstGeom>
          <a:solidFill>
            <a:srgbClr val="24354A"/>
          </a:solidFill>
          <a:ln>
            <a:noFill/>
          </a:ln>
        </p:spPr>
        <p:txBody>
          <a:bodyPr spcFirstLastPara="1" wrap="square" lIns="34275" tIns="17150" rIns="34275" bIns="1715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04" name="Google Shape;104;p16"/>
          <p:cNvSpPr txBox="1"/>
          <p:nvPr/>
        </p:nvSpPr>
        <p:spPr>
          <a:xfrm>
            <a:off x="6892744" y="146027"/>
            <a:ext cx="2072400" cy="6156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 sz="2000" b="0">
                <a:solidFill>
                  <a:schemeClr val="lt1"/>
                </a:solidFill>
                <a:latin typeface="Libre Franklin Medium"/>
                <a:ea typeface="Libre Franklin Medium"/>
                <a:cs typeface="Libre Franklin Medium"/>
                <a:sym typeface="Libre Franklin Medium"/>
              </a:rPr>
              <a:t>Miami/South Florida</a:t>
            </a:r>
            <a:endParaRPr sz="2000" b="0">
              <a:solidFill>
                <a:schemeClr val="lt1"/>
              </a:solidFill>
              <a:latin typeface="Libre Franklin Medium"/>
              <a:ea typeface="Libre Franklin Medium"/>
              <a:cs typeface="Libre Franklin Medium"/>
              <a:sym typeface="Libre Franklin Medium"/>
            </a:endParaRPr>
          </a:p>
        </p:txBody>
      </p:sp>
      <p:sp>
        <p:nvSpPr>
          <p:cNvPr id="105" name="Google Shape;105;p16"/>
          <p:cNvSpPr txBox="1"/>
          <p:nvPr/>
        </p:nvSpPr>
        <p:spPr>
          <a:xfrm>
            <a:off x="6714159" y="457651"/>
            <a:ext cx="2278800" cy="404100"/>
          </a:xfrm>
          <a:prstGeom prst="rect">
            <a:avLst/>
          </a:prstGeom>
          <a:noFill/>
          <a:ln>
            <a:noFill/>
          </a:ln>
        </p:spPr>
        <p:txBody>
          <a:bodyPr spcFirstLastPara="1" wrap="square" lIns="51425" tIns="17150" rIns="34275" bIns="17150" anchor="t" anchorCtr="0">
            <a:spAutoFit/>
          </a:bodyPr>
          <a:lstStyle/>
          <a:p>
            <a:pPr marL="0" marR="0" lvl="0" indent="0" algn="r" rtl="0">
              <a:spcBef>
                <a:spcPts val="0"/>
              </a:spcBef>
              <a:spcAft>
                <a:spcPts val="0"/>
              </a:spcAft>
              <a:buNone/>
            </a:pPr>
            <a:r>
              <a:rPr lang="en" sz="1200">
                <a:solidFill>
                  <a:schemeClr val="lt1"/>
                </a:solidFill>
                <a:latin typeface="Libre Franklin Medium"/>
                <a:ea typeface="Libre Franklin Medium"/>
                <a:cs typeface="Libre Franklin Medium"/>
                <a:sym typeface="Libre Franklin Medium"/>
              </a:rPr>
              <a:t>WEATHER FORECAST OFFICE</a:t>
            </a:r>
            <a:endParaRPr sz="500"/>
          </a:p>
        </p:txBody>
      </p:sp>
      <p:pic>
        <p:nvPicPr>
          <p:cNvPr id="106" name="Google Shape;106;p16"/>
          <p:cNvPicPr preferRelativeResize="0"/>
          <p:nvPr/>
        </p:nvPicPr>
        <p:blipFill rotWithShape="1">
          <a:blip r:embed="rId2">
            <a:alphaModFix/>
          </a:blip>
          <a:srcRect/>
          <a:stretch/>
        </p:blipFill>
        <p:spPr>
          <a:xfrm>
            <a:off x="6256535" y="120015"/>
            <a:ext cx="548640" cy="548640"/>
          </a:xfrm>
          <a:prstGeom prst="rect">
            <a:avLst/>
          </a:prstGeom>
          <a:noFill/>
          <a:ln>
            <a:noFill/>
          </a:ln>
        </p:spPr>
      </p:pic>
      <p:sp>
        <p:nvSpPr>
          <p:cNvPr id="107" name="Google Shape;107;p16"/>
          <p:cNvSpPr/>
          <p:nvPr/>
        </p:nvSpPr>
        <p:spPr>
          <a:xfrm>
            <a:off x="91441" y="4869180"/>
            <a:ext cx="8961000" cy="205800"/>
          </a:xfrm>
          <a:prstGeom prst="rect">
            <a:avLst/>
          </a:prstGeom>
          <a:noFill/>
          <a:ln>
            <a:noFill/>
          </a:ln>
        </p:spPr>
        <p:txBody>
          <a:bodyPr spcFirstLastPara="1" wrap="square" lIns="137150" tIns="0" rIns="137150" bIns="0" anchor="ctr" anchorCtr="0">
            <a:noAutofit/>
          </a:bodyPr>
          <a:lstStyle/>
          <a:p>
            <a:pPr marL="0" marR="0" lvl="0" indent="0" algn="ctr" rtl="0">
              <a:spcBef>
                <a:spcPts val="0"/>
              </a:spcBef>
              <a:spcAft>
                <a:spcPts val="0"/>
              </a:spcAft>
              <a:buNone/>
            </a:pPr>
            <a:r>
              <a:rPr lang="en" sz="800" b="0" i="0">
                <a:solidFill>
                  <a:schemeClr val="dk2"/>
                </a:solidFill>
                <a:latin typeface="Libre Franklin Medium"/>
                <a:ea typeface="Libre Franklin Medium"/>
                <a:cs typeface="Libre Franklin Medium"/>
                <a:sym typeface="Libre Franklin Medium"/>
              </a:rPr>
              <a:t>Valid For South Florida and Adjacent Gulf and Atlantic Waters</a:t>
            </a:r>
            <a:endParaRPr sz="800" b="0" i="0">
              <a:solidFill>
                <a:schemeClr val="dk2"/>
              </a:solidFill>
              <a:latin typeface="Libre Franklin Medium"/>
              <a:ea typeface="Libre Franklin Medium"/>
              <a:cs typeface="Libre Franklin Medium"/>
              <a:sym typeface="Libre Franklin Medium"/>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Title">
  <p:cSld name="1_Title">
    <p:bg>
      <p:bgPr>
        <a:solidFill>
          <a:srgbClr val="DBE2ED"/>
        </a:solidFill>
        <a:effectLst/>
      </p:bgPr>
    </p:bg>
    <p:spTree>
      <p:nvGrpSpPr>
        <p:cNvPr id="1" name="Shape 108"/>
        <p:cNvGrpSpPr/>
        <p:nvPr/>
      </p:nvGrpSpPr>
      <p:grpSpPr>
        <a:xfrm>
          <a:off x="0" y="0"/>
          <a:ext cx="0" cy="0"/>
          <a:chOff x="0" y="0"/>
          <a:chExt cx="0" cy="0"/>
        </a:xfrm>
      </p:grpSpPr>
      <p:sp>
        <p:nvSpPr>
          <p:cNvPr id="109" name="Google Shape;109;p17"/>
          <p:cNvSpPr/>
          <p:nvPr/>
        </p:nvSpPr>
        <p:spPr>
          <a:xfrm>
            <a:off x="135255" y="4365522"/>
            <a:ext cx="8915400" cy="311700"/>
          </a:xfrm>
          <a:prstGeom prst="rect">
            <a:avLst/>
          </a:prstGeom>
          <a:noFill/>
          <a:ln>
            <a:noFill/>
          </a:ln>
        </p:spPr>
        <p:txBody>
          <a:bodyPr spcFirstLastPara="1" wrap="square" lIns="34275" tIns="17150" rIns="34275" bIns="17150" anchor="t" anchorCtr="0">
            <a:noAutofit/>
          </a:bodyPr>
          <a:lstStyle/>
          <a:p>
            <a:pPr marL="0" marR="0" lvl="0" indent="0" algn="ctr" rtl="0">
              <a:spcBef>
                <a:spcPts val="0"/>
              </a:spcBef>
              <a:spcAft>
                <a:spcPts val="0"/>
              </a:spcAft>
              <a:buNone/>
            </a:pPr>
            <a:r>
              <a:rPr lang="en" sz="900">
                <a:solidFill>
                  <a:srgbClr val="24354A"/>
                </a:solidFill>
                <a:latin typeface="Libre Franklin Medium"/>
                <a:ea typeface="Libre Franklin Medium"/>
                <a:cs typeface="Libre Franklin Medium"/>
                <a:sym typeface="Libre Franklin Medium"/>
              </a:rPr>
              <a:t>As a reminder, information contained within these briefings are for planning and decision-making, and should NOT be shared beyond your agency, released to the public or posted on social media</a:t>
            </a:r>
            <a:endParaRPr sz="500"/>
          </a:p>
          <a:p>
            <a:pPr marL="0" marR="0" lvl="0" indent="0" algn="ctr" rtl="0">
              <a:spcBef>
                <a:spcPts val="0"/>
              </a:spcBef>
              <a:spcAft>
                <a:spcPts val="0"/>
              </a:spcAft>
              <a:buNone/>
            </a:pPr>
            <a:r>
              <a:rPr lang="en" sz="900">
                <a:solidFill>
                  <a:srgbClr val="24354A"/>
                </a:solidFill>
                <a:latin typeface="Libre Franklin Medium"/>
                <a:ea typeface="Libre Franklin Medium"/>
                <a:cs typeface="Libre Franklin Medium"/>
                <a:sym typeface="Libre Franklin Medium"/>
              </a:rPr>
              <a:t>Shareable social media graphics are available via: NWSMiami on Facebook and Twitter</a:t>
            </a:r>
            <a:endParaRPr sz="500"/>
          </a:p>
        </p:txBody>
      </p:sp>
      <p:sp>
        <p:nvSpPr>
          <p:cNvPr id="110" name="Google Shape;110;p17"/>
          <p:cNvSpPr txBox="1"/>
          <p:nvPr/>
        </p:nvSpPr>
        <p:spPr>
          <a:xfrm>
            <a:off x="340353" y="3243047"/>
            <a:ext cx="8465100" cy="865800"/>
          </a:xfrm>
          <a:prstGeom prst="rect">
            <a:avLst/>
          </a:prstGeom>
          <a:noFill/>
          <a:ln>
            <a:noFill/>
          </a:ln>
        </p:spPr>
        <p:txBody>
          <a:bodyPr spcFirstLastPara="1" wrap="square" lIns="34275" tIns="17150" rIns="34275" bIns="17150" anchor="t" anchorCtr="0">
            <a:spAutoFit/>
          </a:bodyPr>
          <a:lstStyle/>
          <a:p>
            <a:pPr marL="0" marR="0" lvl="0" indent="0" algn="ctr" rtl="0">
              <a:spcBef>
                <a:spcPts val="0"/>
              </a:spcBef>
              <a:spcAft>
                <a:spcPts val="0"/>
              </a:spcAft>
              <a:buNone/>
            </a:pPr>
            <a:r>
              <a:rPr lang="en" sz="1800">
                <a:solidFill>
                  <a:schemeClr val="dk2"/>
                </a:solidFill>
                <a:latin typeface="Libre Franklin"/>
                <a:ea typeface="Libre Franklin"/>
                <a:cs typeface="Libre Franklin"/>
                <a:sym typeface="Libre Franklin"/>
              </a:rPr>
              <a:t>Any Additional Questions or Concerns, Please Contact NWS Miami</a:t>
            </a:r>
            <a:endParaRPr sz="500"/>
          </a:p>
          <a:p>
            <a:pPr marL="0" marR="0" lvl="0" indent="0" algn="ctr" rtl="0">
              <a:spcBef>
                <a:spcPts val="0"/>
              </a:spcBef>
              <a:spcAft>
                <a:spcPts val="0"/>
              </a:spcAft>
              <a:buNone/>
            </a:pPr>
            <a:r>
              <a:rPr lang="en" sz="1800">
                <a:solidFill>
                  <a:schemeClr val="dk2"/>
                </a:solidFill>
                <a:latin typeface="Libre Franklin"/>
                <a:ea typeface="Libre Franklin"/>
                <a:cs typeface="Libre Franklin"/>
                <a:sym typeface="Libre Franklin"/>
              </a:rPr>
              <a:t>Phone: (305) 229 – 4525			E-Mail: sr-mfl.ops@noaa.gov</a:t>
            </a:r>
            <a:endParaRPr sz="500"/>
          </a:p>
          <a:p>
            <a:pPr marL="0" marR="0" lvl="0" indent="0" algn="ctr" rtl="0">
              <a:spcBef>
                <a:spcPts val="0"/>
              </a:spcBef>
              <a:spcAft>
                <a:spcPts val="0"/>
              </a:spcAft>
              <a:buNone/>
            </a:pPr>
            <a:r>
              <a:rPr lang="en" sz="1800">
                <a:solidFill>
                  <a:schemeClr val="dk2"/>
                </a:solidFill>
                <a:latin typeface="Libre Franklin"/>
                <a:ea typeface="Libre Franklin"/>
                <a:cs typeface="Libre Franklin"/>
                <a:sym typeface="Libre Franklin"/>
              </a:rPr>
              <a:t>Web: weather.gov/Miami			Social Media: @NWSMiami</a:t>
            </a:r>
            <a:endParaRPr sz="2000">
              <a:solidFill>
                <a:schemeClr val="dk2"/>
              </a:solidFill>
              <a:latin typeface="Libre Franklin"/>
              <a:ea typeface="Libre Franklin"/>
              <a:cs typeface="Libre Franklin"/>
              <a:sym typeface="Libre Franklin"/>
            </a:endParaRPr>
          </a:p>
        </p:txBody>
      </p:sp>
      <p:sp>
        <p:nvSpPr>
          <p:cNvPr id="111" name="Google Shape;111;p17"/>
          <p:cNvSpPr/>
          <p:nvPr/>
        </p:nvSpPr>
        <p:spPr>
          <a:xfrm rot="5400000">
            <a:off x="4173427" y="-201299"/>
            <a:ext cx="792000" cy="1194600"/>
          </a:xfrm>
          <a:prstGeom prst="flowChartDelay">
            <a:avLst/>
          </a:prstGeom>
          <a:solidFill>
            <a:schemeClr val="dk2"/>
          </a:solidFill>
          <a:ln>
            <a:noFill/>
          </a:ln>
        </p:spPr>
        <p:txBody>
          <a:bodyPr spcFirstLastPara="1" wrap="square" lIns="34275" tIns="17150" rIns="34275" bIns="1715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12" name="Google Shape;112;p17"/>
          <p:cNvPicPr preferRelativeResize="0"/>
          <p:nvPr/>
        </p:nvPicPr>
        <p:blipFill rotWithShape="1">
          <a:blip r:embed="rId2">
            <a:alphaModFix/>
          </a:blip>
          <a:srcRect/>
          <a:stretch/>
        </p:blipFill>
        <p:spPr>
          <a:xfrm>
            <a:off x="4249720" y="46317"/>
            <a:ext cx="639336" cy="639336"/>
          </a:xfrm>
          <a:prstGeom prst="rect">
            <a:avLst/>
          </a:prstGeom>
          <a:noFill/>
          <a:ln>
            <a:noFill/>
          </a:ln>
        </p:spPr>
      </p:pic>
      <p:grpSp>
        <p:nvGrpSpPr>
          <p:cNvPr id="113" name="Google Shape;113;p17"/>
          <p:cNvGrpSpPr/>
          <p:nvPr/>
        </p:nvGrpSpPr>
        <p:grpSpPr>
          <a:xfrm>
            <a:off x="91440" y="4855464"/>
            <a:ext cx="8961075" cy="240030"/>
            <a:chOff x="243840" y="12947904"/>
            <a:chExt cx="23896200" cy="640080"/>
          </a:xfrm>
        </p:grpSpPr>
        <p:sp>
          <p:nvSpPr>
            <p:cNvPr id="114" name="Google Shape;114;p17"/>
            <p:cNvSpPr/>
            <p:nvPr/>
          </p:nvSpPr>
          <p:spPr>
            <a:xfrm>
              <a:off x="243840" y="12993624"/>
              <a:ext cx="23896200" cy="548700"/>
            </a:xfrm>
            <a:prstGeom prst="rect">
              <a:avLst/>
            </a:prstGeom>
            <a:solidFill>
              <a:schemeClr val="dk2"/>
            </a:solidFill>
            <a:ln>
              <a:noFill/>
            </a:ln>
          </p:spPr>
          <p:txBody>
            <a:bodyPr spcFirstLastPara="1" wrap="square" lIns="137150" tIns="0" rIns="137150" bIns="0" anchor="ctr" anchorCtr="0">
              <a:noAutofit/>
            </a:bodyPr>
            <a:lstStyle/>
            <a:p>
              <a:pPr marL="0" marR="0" lvl="0" indent="0" algn="r" rtl="0">
                <a:spcBef>
                  <a:spcPts val="0"/>
                </a:spcBef>
                <a:spcAft>
                  <a:spcPts val="0"/>
                </a:spcAft>
                <a:buNone/>
              </a:pPr>
              <a:r>
                <a:rPr lang="en" sz="1100" b="1">
                  <a:solidFill>
                    <a:schemeClr val="lt1"/>
                  </a:solidFill>
                  <a:latin typeface="Libre Franklin Medium"/>
                  <a:ea typeface="Libre Franklin Medium"/>
                  <a:cs typeface="Libre Franklin Medium"/>
                  <a:sym typeface="Libre Franklin Medium"/>
                </a:rPr>
                <a:t>www.weather.gov/miami</a:t>
              </a:r>
              <a:endParaRPr sz="500"/>
            </a:p>
          </p:txBody>
        </p:sp>
        <p:pic>
          <p:nvPicPr>
            <p:cNvPr id="115" name="Google Shape;115;p17"/>
            <p:cNvPicPr preferRelativeResize="0"/>
            <p:nvPr/>
          </p:nvPicPr>
          <p:blipFill rotWithShape="1">
            <a:blip r:embed="rId3">
              <a:alphaModFix/>
            </a:blip>
            <a:srcRect/>
            <a:stretch/>
          </p:blipFill>
          <p:spPr>
            <a:xfrm>
              <a:off x="360680" y="13060924"/>
              <a:ext cx="487680" cy="365760"/>
            </a:xfrm>
            <a:prstGeom prst="rect">
              <a:avLst/>
            </a:prstGeom>
            <a:noFill/>
            <a:ln>
              <a:noFill/>
            </a:ln>
            <a:effectLst>
              <a:outerShdw blurRad="50800" dist="38100" dir="2700000" algn="tl" rotWithShape="0">
                <a:srgbClr val="000000">
                  <a:alpha val="40000"/>
                </a:srgbClr>
              </a:outerShdw>
            </a:effectLst>
          </p:spPr>
        </p:pic>
        <p:sp>
          <p:nvSpPr>
            <p:cNvPr id="116" name="Google Shape;116;p17"/>
            <p:cNvSpPr/>
            <p:nvPr/>
          </p:nvSpPr>
          <p:spPr>
            <a:xfrm>
              <a:off x="1551888" y="12971639"/>
              <a:ext cx="1723500" cy="523200"/>
            </a:xfrm>
            <a:prstGeom prst="rect">
              <a:avLst/>
            </a:prstGeom>
            <a:noFill/>
            <a:ln>
              <a:noFill/>
            </a:ln>
          </p:spPr>
          <p:txBody>
            <a:bodyPr spcFirstLastPara="1" wrap="square" lIns="34275" tIns="17150" rIns="34275" bIns="17150" anchor="t" anchorCtr="0">
              <a:noAutofit/>
            </a:bodyPr>
            <a:lstStyle/>
            <a:p>
              <a:pPr marL="0" marR="0" lvl="0" indent="0" algn="r" rtl="0">
                <a:spcBef>
                  <a:spcPts val="0"/>
                </a:spcBef>
                <a:spcAft>
                  <a:spcPts val="0"/>
                </a:spcAft>
                <a:buNone/>
              </a:pPr>
              <a:r>
                <a:rPr lang="en" sz="1100" b="1">
                  <a:solidFill>
                    <a:schemeClr val="lt1"/>
                  </a:solidFill>
                  <a:latin typeface="Libre Franklin Medium"/>
                  <a:ea typeface="Libre Franklin Medium"/>
                  <a:cs typeface="Libre Franklin Medium"/>
                  <a:sym typeface="Libre Franklin Medium"/>
                </a:rPr>
                <a:t>NWS Miami</a:t>
              </a:r>
              <a:endParaRPr sz="500"/>
            </a:p>
          </p:txBody>
        </p:sp>
        <p:pic>
          <p:nvPicPr>
            <p:cNvPr id="117" name="Google Shape;117;p17"/>
            <p:cNvPicPr preferRelativeResize="0"/>
            <p:nvPr/>
          </p:nvPicPr>
          <p:blipFill rotWithShape="1">
            <a:blip r:embed="rId4">
              <a:alphaModFix/>
            </a:blip>
            <a:srcRect/>
            <a:stretch/>
          </p:blipFill>
          <p:spPr>
            <a:xfrm>
              <a:off x="924560" y="12947904"/>
              <a:ext cx="724603" cy="640080"/>
            </a:xfrm>
            <a:prstGeom prst="rect">
              <a:avLst/>
            </a:prstGeom>
            <a:noFill/>
            <a:ln>
              <a:noFill/>
            </a:ln>
            <a:effectLst>
              <a:outerShdw blurRad="50800" dist="38100" dir="2700000" algn="tl" rotWithShape="0">
                <a:srgbClr val="000000">
                  <a:alpha val="40000"/>
                </a:srgbClr>
              </a:outerShdw>
            </a:effectLst>
          </p:spPr>
        </p:pic>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18"/>
        <p:cNvGrpSpPr/>
        <p:nvPr/>
      </p:nvGrpSpPr>
      <p:grpSpPr>
        <a:xfrm>
          <a:off x="0" y="0"/>
          <a:ext cx="0" cy="0"/>
          <a:chOff x="0" y="0"/>
          <a:chExt cx="0" cy="0"/>
        </a:xfrm>
      </p:grpSpPr>
      <p:sp>
        <p:nvSpPr>
          <p:cNvPr id="119" name="Google Shape;119;p18"/>
          <p:cNvSpPr txBox="1">
            <a:spLocks noGrp="1"/>
          </p:cNvSpPr>
          <p:nvPr>
            <p:ph type="title"/>
          </p:nvPr>
        </p:nvSpPr>
        <p:spPr>
          <a:xfrm>
            <a:off x="-2" y="111289"/>
            <a:ext cx="9144000" cy="548400"/>
          </a:xfrm>
          <a:prstGeom prst="rect">
            <a:avLst/>
          </a:prstGeom>
          <a:solidFill>
            <a:schemeClr val="dk2"/>
          </a:solidFill>
          <a:ln>
            <a:noFill/>
          </a:ln>
        </p:spPr>
        <p:txBody>
          <a:bodyPr spcFirstLastPara="1" wrap="square" lIns="91425" tIns="91425" rIns="91425" bIns="91425" anchor="ctr" anchorCtr="0">
            <a:noAutofit/>
          </a:bodyPr>
          <a:lstStyle>
            <a:lvl1pPr lvl="0" algn="l" rtl="0">
              <a:lnSpc>
                <a:spcPct val="90000"/>
              </a:lnSpc>
              <a:spcBef>
                <a:spcPts val="0"/>
              </a:spcBef>
              <a:spcAft>
                <a:spcPts val="0"/>
              </a:spcAft>
              <a:buClr>
                <a:schemeClr val="lt1"/>
              </a:buClr>
              <a:buSzPts val="3600"/>
              <a:buFont typeface="Libre Franklin Medium"/>
              <a:buNone/>
              <a:defRPr sz="36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120" name="Google Shape;120;p18"/>
          <p:cNvCxnSpPr/>
          <p:nvPr/>
        </p:nvCxnSpPr>
        <p:spPr>
          <a:xfrm>
            <a:off x="-1" y="954360"/>
            <a:ext cx="9144000" cy="1500"/>
          </a:xfrm>
          <a:prstGeom prst="straightConnector1">
            <a:avLst/>
          </a:prstGeom>
          <a:noFill/>
          <a:ln w="50800" cap="flat" cmpd="sng">
            <a:solidFill>
              <a:srgbClr val="85652F"/>
            </a:solidFill>
            <a:prstDash val="solid"/>
            <a:round/>
            <a:headEnd type="none" w="sm" len="sm"/>
            <a:tailEnd type="none" w="sm" len="sm"/>
          </a:ln>
        </p:spPr>
      </p:cxnSp>
      <p:sp>
        <p:nvSpPr>
          <p:cNvPr id="121" name="Google Shape;121;p18"/>
          <p:cNvSpPr/>
          <p:nvPr/>
        </p:nvSpPr>
        <p:spPr>
          <a:xfrm>
            <a:off x="0" y="4929892"/>
            <a:ext cx="9144000" cy="2136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22" name="Google Shape;122;p18"/>
          <p:cNvPicPr preferRelativeResize="0"/>
          <p:nvPr/>
        </p:nvPicPr>
        <p:blipFill rotWithShape="1">
          <a:blip r:embed="rId2">
            <a:alphaModFix/>
          </a:blip>
          <a:srcRect/>
          <a:stretch/>
        </p:blipFill>
        <p:spPr>
          <a:xfrm>
            <a:off x="91440" y="4950153"/>
            <a:ext cx="171450" cy="171450"/>
          </a:xfrm>
          <a:prstGeom prst="rect">
            <a:avLst/>
          </a:prstGeom>
          <a:noFill/>
          <a:ln>
            <a:noFill/>
          </a:ln>
        </p:spPr>
      </p:pic>
      <p:pic>
        <p:nvPicPr>
          <p:cNvPr id="123" name="Google Shape;123;p18"/>
          <p:cNvPicPr preferRelativeResize="0"/>
          <p:nvPr/>
        </p:nvPicPr>
        <p:blipFill rotWithShape="1">
          <a:blip r:embed="rId2">
            <a:alphaModFix/>
          </a:blip>
          <a:srcRect/>
          <a:stretch/>
        </p:blipFill>
        <p:spPr>
          <a:xfrm>
            <a:off x="8823960" y="4950153"/>
            <a:ext cx="171450" cy="171450"/>
          </a:xfrm>
          <a:prstGeom prst="rect">
            <a:avLst/>
          </a:prstGeom>
          <a:noFill/>
          <a:ln>
            <a:noFill/>
          </a:ln>
        </p:spPr>
      </p:pic>
      <p:sp>
        <p:nvSpPr>
          <p:cNvPr id="124" name="Google Shape;124;p18"/>
          <p:cNvSpPr txBox="1">
            <a:spLocks noGrp="1"/>
          </p:cNvSpPr>
          <p:nvPr>
            <p:ph type="subTitle" idx="1"/>
          </p:nvPr>
        </p:nvSpPr>
        <p:spPr>
          <a:xfrm>
            <a:off x="-2" y="659929"/>
            <a:ext cx="9144000" cy="274200"/>
          </a:xfrm>
          <a:prstGeom prst="rect">
            <a:avLst/>
          </a:prstGeom>
          <a:solidFill>
            <a:srgbClr val="CCDAE7"/>
          </a:solidFill>
          <a:ln>
            <a:noFill/>
          </a:ln>
        </p:spPr>
        <p:txBody>
          <a:bodyPr spcFirstLastPara="1" wrap="square" lIns="91425" tIns="45700" rIns="91425" bIns="45700" anchor="ctr" anchorCtr="0">
            <a:noAutofit/>
          </a:bodyPr>
          <a:lstStyle>
            <a:lvl1pPr lvl="0" algn="l" rtl="0">
              <a:lnSpc>
                <a:spcPct val="90000"/>
              </a:lnSpc>
              <a:spcBef>
                <a:spcPts val="1000"/>
              </a:spcBef>
              <a:spcAft>
                <a:spcPts val="0"/>
              </a:spcAft>
              <a:buClr>
                <a:schemeClr val="dk1"/>
              </a:buClr>
              <a:buSzPts val="2520"/>
              <a:buNone/>
              <a:defRPr sz="2400"/>
            </a:lvl1pPr>
            <a:lvl2pPr lvl="1" algn="ctr" rtl="0">
              <a:lnSpc>
                <a:spcPct val="90000"/>
              </a:lnSpc>
              <a:spcBef>
                <a:spcPts val="1600"/>
              </a:spcBef>
              <a:spcAft>
                <a:spcPts val="0"/>
              </a:spcAft>
              <a:buClr>
                <a:srgbClr val="24354A"/>
              </a:buClr>
              <a:buSzPts val="1900"/>
              <a:buNone/>
              <a:defRPr sz="2000"/>
            </a:lvl2pPr>
            <a:lvl3pPr lvl="2" algn="ctr" rtl="0">
              <a:lnSpc>
                <a:spcPct val="90000"/>
              </a:lnSpc>
              <a:spcBef>
                <a:spcPts val="1600"/>
              </a:spcBef>
              <a:spcAft>
                <a:spcPts val="0"/>
              </a:spcAft>
              <a:buClr>
                <a:srgbClr val="68583B"/>
              </a:buClr>
              <a:buSzPts val="1710"/>
              <a:buNone/>
              <a:defRPr sz="1800"/>
            </a:lvl3pPr>
            <a:lvl4pPr lvl="3" algn="ctr" rtl="0">
              <a:lnSpc>
                <a:spcPct val="90000"/>
              </a:lnSpc>
              <a:spcBef>
                <a:spcPts val="1600"/>
              </a:spcBef>
              <a:spcAft>
                <a:spcPts val="0"/>
              </a:spcAft>
              <a:buClr>
                <a:schemeClr val="dk1"/>
              </a:buClr>
              <a:buSzPts val="1600"/>
              <a:buNone/>
              <a:defRPr sz="1600"/>
            </a:lvl4pPr>
            <a:lvl5pPr lvl="4" algn="ctr" rtl="0">
              <a:lnSpc>
                <a:spcPct val="90000"/>
              </a:lnSpc>
              <a:spcBef>
                <a:spcPts val="1600"/>
              </a:spcBef>
              <a:spcAft>
                <a:spcPts val="0"/>
              </a:spcAft>
              <a:buClr>
                <a:schemeClr val="dk1"/>
              </a:buClr>
              <a:buSzPts val="1600"/>
              <a:buNone/>
              <a:defRPr sz="1600"/>
            </a:lvl5pPr>
            <a:lvl6pPr lvl="5" algn="ctr" rtl="0">
              <a:lnSpc>
                <a:spcPct val="90000"/>
              </a:lnSpc>
              <a:spcBef>
                <a:spcPts val="1600"/>
              </a:spcBef>
              <a:spcAft>
                <a:spcPts val="0"/>
              </a:spcAft>
              <a:buClr>
                <a:schemeClr val="dk1"/>
              </a:buClr>
              <a:buSzPts val="1600"/>
              <a:buNone/>
              <a:defRPr sz="1600"/>
            </a:lvl6pPr>
            <a:lvl7pPr lvl="6" algn="ctr" rtl="0">
              <a:lnSpc>
                <a:spcPct val="90000"/>
              </a:lnSpc>
              <a:spcBef>
                <a:spcPts val="1600"/>
              </a:spcBef>
              <a:spcAft>
                <a:spcPts val="0"/>
              </a:spcAft>
              <a:buClr>
                <a:schemeClr val="dk1"/>
              </a:buClr>
              <a:buSzPts val="1600"/>
              <a:buNone/>
              <a:defRPr sz="1600"/>
            </a:lvl7pPr>
            <a:lvl8pPr lvl="7" algn="ctr" rtl="0">
              <a:lnSpc>
                <a:spcPct val="90000"/>
              </a:lnSpc>
              <a:spcBef>
                <a:spcPts val="1600"/>
              </a:spcBef>
              <a:spcAft>
                <a:spcPts val="0"/>
              </a:spcAft>
              <a:buClr>
                <a:schemeClr val="dk1"/>
              </a:buClr>
              <a:buSzPts val="1600"/>
              <a:buNone/>
              <a:defRPr sz="1600"/>
            </a:lvl8pPr>
            <a:lvl9pPr lvl="8" algn="ctr" rtl="0">
              <a:lnSpc>
                <a:spcPct val="90000"/>
              </a:lnSpc>
              <a:spcBef>
                <a:spcPts val="1600"/>
              </a:spcBef>
              <a:spcAft>
                <a:spcPts val="1600"/>
              </a:spcAft>
              <a:buClr>
                <a:schemeClr val="dk1"/>
              </a:buClr>
              <a:buSzPts val="1600"/>
              <a:buNone/>
              <a:defRPr sz="16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Dk Blue">
  <p:cSld name="1_Dk Blue">
    <p:spTree>
      <p:nvGrpSpPr>
        <p:cNvPr id="1" name="Shape 150"/>
        <p:cNvGrpSpPr/>
        <p:nvPr/>
      </p:nvGrpSpPr>
      <p:grpSpPr>
        <a:xfrm>
          <a:off x="0" y="0"/>
          <a:ext cx="0" cy="0"/>
          <a:chOff x="0" y="0"/>
          <a:chExt cx="0" cy="0"/>
        </a:xfrm>
      </p:grpSpPr>
      <p:sp>
        <p:nvSpPr>
          <p:cNvPr id="151" name="Google Shape;151;p20"/>
          <p:cNvSpPr/>
          <p:nvPr/>
        </p:nvSpPr>
        <p:spPr>
          <a:xfrm>
            <a:off x="410810" y="0"/>
            <a:ext cx="8730900" cy="3200400"/>
          </a:xfrm>
          <a:prstGeom prst="rect">
            <a:avLst/>
          </a:prstGeom>
          <a:solidFill>
            <a:srgbClr val="0070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2" name="Google Shape;152;p20"/>
          <p:cNvSpPr>
            <a:spLocks noGrp="1"/>
          </p:cNvSpPr>
          <p:nvPr>
            <p:ph type="pic" idx="2"/>
          </p:nvPr>
        </p:nvSpPr>
        <p:spPr>
          <a:xfrm>
            <a:off x="412576" y="3200400"/>
            <a:ext cx="8729100" cy="1943100"/>
          </a:xfrm>
          <a:prstGeom prst="rect">
            <a:avLst/>
          </a:prstGeom>
          <a:solidFill>
            <a:srgbClr val="F2F2F2"/>
          </a:solidFill>
          <a:ln>
            <a:noFill/>
          </a:ln>
        </p:spPr>
        <p:txBody>
          <a:bodyPr spcFirstLastPara="1" wrap="square" lIns="0" tIns="0" rIns="0" bIns="0" anchor="ctr" anchorCtr="0">
            <a:noAutofit/>
          </a:bodyPr>
          <a:lstStyle>
            <a:lvl1pPr marR="0" lvl="0" algn="ctr" rtl="0">
              <a:lnSpc>
                <a:spcPct val="100000"/>
              </a:lnSpc>
              <a:spcBef>
                <a:spcPts val="400"/>
              </a:spcBef>
              <a:spcAft>
                <a:spcPts val="0"/>
              </a:spcAft>
              <a:buClr>
                <a:srgbClr val="7F7F7F"/>
              </a:buClr>
              <a:buSzPts val="2000"/>
              <a:buFont typeface="Arial"/>
              <a:buNone/>
              <a:defRPr sz="2000" b="0" i="0" u="none" strike="noStrike" cap="none">
                <a:solidFill>
                  <a:srgbClr val="7F7F7F"/>
                </a:solidFill>
                <a:latin typeface="Arial"/>
                <a:ea typeface="Arial"/>
                <a:cs typeface="Arial"/>
                <a:sym typeface="Arial"/>
              </a:defRPr>
            </a:lvl1pPr>
            <a:lvl2pPr marR="0" lvl="1" algn="l" rtl="0">
              <a:lnSpc>
                <a:spcPct val="100000"/>
              </a:lnSpc>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2pPr>
            <a:lvl3pPr marR="0" lvl="2" algn="l" rtl="0">
              <a:lnSpc>
                <a:spcPct val="100000"/>
              </a:lnSpc>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3pPr>
            <a:lvl4pPr marR="0" lvl="3" algn="l" rtl="0">
              <a:lnSpc>
                <a:spcPct val="100000"/>
              </a:lnSpc>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4pPr>
            <a:lvl5pPr marR="0" lvl="4" algn="l" rtl="0">
              <a:lnSpc>
                <a:spcPct val="100000"/>
              </a:lnSpc>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5pPr>
            <a:lvl6pPr marR="0" lvl="5" algn="l" rtl="0">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3" name="Google Shape;153;p20"/>
          <p:cNvSpPr txBox="1">
            <a:spLocks noGrp="1"/>
          </p:cNvSpPr>
          <p:nvPr>
            <p:ph type="body" idx="1"/>
          </p:nvPr>
        </p:nvSpPr>
        <p:spPr>
          <a:xfrm>
            <a:off x="780334" y="1943099"/>
            <a:ext cx="1371600" cy="7200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360"/>
              </a:spcBef>
              <a:spcAft>
                <a:spcPts val="0"/>
              </a:spcAft>
              <a:buClr>
                <a:srgbClr val="D6F5FF"/>
              </a:buClr>
              <a:buSzPts val="1800"/>
              <a:buFont typeface="Arial"/>
              <a:buNone/>
              <a:defRPr sz="1800" b="1" i="0" u="none" strike="noStrike" cap="none">
                <a:solidFill>
                  <a:srgbClr val="D6F5FF"/>
                </a:solidFill>
                <a:latin typeface="Arial Narrow"/>
                <a:ea typeface="Arial Narrow"/>
                <a:cs typeface="Arial Narrow"/>
                <a:sym typeface="Arial Narrow"/>
              </a:defRPr>
            </a:lvl1pPr>
            <a:lvl2pPr marL="914400" marR="0" lvl="1" indent="-228600" algn="l" rtl="0">
              <a:lnSpc>
                <a:spcPct val="100000"/>
              </a:lnSpc>
              <a:spcBef>
                <a:spcPts val="360"/>
              </a:spcBef>
              <a:spcAft>
                <a:spcPts val="0"/>
              </a:spcAft>
              <a:buClr>
                <a:srgbClr val="07336F"/>
              </a:buClr>
              <a:buSzPts val="1800"/>
              <a:buFont typeface="Arial"/>
              <a:buNone/>
              <a:defRPr sz="1800" b="1" i="0" u="none" strike="noStrike" cap="none">
                <a:solidFill>
                  <a:srgbClr val="07336F"/>
                </a:solidFill>
                <a:latin typeface="Arial Narrow"/>
                <a:ea typeface="Arial Narrow"/>
                <a:cs typeface="Arial Narrow"/>
                <a:sym typeface="Arial Narrow"/>
              </a:defRPr>
            </a:lvl2pPr>
            <a:lvl3pPr marL="1371600" marR="0" lvl="2" indent="-228600" algn="l" rtl="0">
              <a:lnSpc>
                <a:spcPct val="100000"/>
              </a:lnSpc>
              <a:spcBef>
                <a:spcPts val="360"/>
              </a:spcBef>
              <a:spcAft>
                <a:spcPts val="0"/>
              </a:spcAft>
              <a:buClr>
                <a:srgbClr val="07336F"/>
              </a:buClr>
              <a:buSzPts val="1800"/>
              <a:buFont typeface="Arial"/>
              <a:buNone/>
              <a:defRPr sz="1800" b="1" i="0" u="none" strike="noStrike" cap="none">
                <a:solidFill>
                  <a:srgbClr val="07336F"/>
                </a:solidFill>
                <a:latin typeface="Arial Narrow"/>
                <a:ea typeface="Arial Narrow"/>
                <a:cs typeface="Arial Narrow"/>
                <a:sym typeface="Arial Narrow"/>
              </a:defRPr>
            </a:lvl3pPr>
            <a:lvl4pPr marL="1828800" marR="0" lvl="3" indent="-228600" algn="l" rtl="0">
              <a:lnSpc>
                <a:spcPct val="100000"/>
              </a:lnSpc>
              <a:spcBef>
                <a:spcPts val="360"/>
              </a:spcBef>
              <a:spcAft>
                <a:spcPts val="0"/>
              </a:spcAft>
              <a:buClr>
                <a:srgbClr val="07336F"/>
              </a:buClr>
              <a:buSzPts val="1800"/>
              <a:buFont typeface="Arial"/>
              <a:buNone/>
              <a:defRPr sz="1800" b="1" i="0" u="none" strike="noStrike" cap="none">
                <a:solidFill>
                  <a:srgbClr val="07336F"/>
                </a:solidFill>
                <a:latin typeface="Arial Narrow"/>
                <a:ea typeface="Arial Narrow"/>
                <a:cs typeface="Arial Narrow"/>
                <a:sym typeface="Arial Narrow"/>
              </a:defRPr>
            </a:lvl4pPr>
            <a:lvl5pPr marL="2286000" marR="0" lvl="4" indent="-228600" algn="l" rtl="0">
              <a:lnSpc>
                <a:spcPct val="100000"/>
              </a:lnSpc>
              <a:spcBef>
                <a:spcPts val="360"/>
              </a:spcBef>
              <a:spcAft>
                <a:spcPts val="0"/>
              </a:spcAft>
              <a:buClr>
                <a:srgbClr val="07336F"/>
              </a:buClr>
              <a:buSzPts val="1800"/>
              <a:buFont typeface="Arial"/>
              <a:buNone/>
              <a:defRPr sz="1800" b="1" i="0" u="none" strike="noStrike" cap="none">
                <a:solidFill>
                  <a:srgbClr val="07336F"/>
                </a:solidFill>
                <a:latin typeface="Arial Narrow"/>
                <a:ea typeface="Arial Narrow"/>
                <a:cs typeface="Arial Narrow"/>
                <a:sym typeface="Arial Narrow"/>
              </a:defRPr>
            </a:lvl5pPr>
            <a:lvl6pPr marL="2743200" marR="0" lvl="5" indent="-330200" algn="l" rtl="0">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4" name="Google Shape;154;p20"/>
          <p:cNvSpPr txBox="1">
            <a:spLocks noGrp="1"/>
          </p:cNvSpPr>
          <p:nvPr>
            <p:ph type="body" idx="3"/>
          </p:nvPr>
        </p:nvSpPr>
        <p:spPr>
          <a:xfrm>
            <a:off x="780334" y="2800350"/>
            <a:ext cx="1295400" cy="2016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320"/>
              </a:spcBef>
              <a:spcAft>
                <a:spcPts val="0"/>
              </a:spcAft>
              <a:buClr>
                <a:srgbClr val="D6F5FF"/>
              </a:buClr>
              <a:buSzPts val="1600"/>
              <a:buFont typeface="Arial"/>
              <a:buNone/>
              <a:defRPr sz="1600" b="0" i="0" u="none" strike="noStrike" cap="none">
                <a:solidFill>
                  <a:srgbClr val="D6F5FF"/>
                </a:solidFill>
                <a:latin typeface="Arial Narrow"/>
                <a:ea typeface="Arial Narrow"/>
                <a:cs typeface="Arial Narrow"/>
                <a:sym typeface="Arial Narrow"/>
              </a:defRPr>
            </a:lvl1pPr>
            <a:lvl2pPr marL="914400" marR="0" lvl="1" indent="-228600" algn="l" rtl="0">
              <a:lnSpc>
                <a:spcPct val="100000"/>
              </a:lnSpc>
              <a:spcBef>
                <a:spcPts val="360"/>
              </a:spcBef>
              <a:spcAft>
                <a:spcPts val="0"/>
              </a:spcAft>
              <a:buClr>
                <a:srgbClr val="07336F"/>
              </a:buClr>
              <a:buSzPts val="1800"/>
              <a:buFont typeface="Arial"/>
              <a:buNone/>
              <a:defRPr sz="1800" b="1" i="0" u="none" strike="noStrike" cap="none">
                <a:solidFill>
                  <a:srgbClr val="07336F"/>
                </a:solidFill>
                <a:latin typeface="Arial Narrow"/>
                <a:ea typeface="Arial Narrow"/>
                <a:cs typeface="Arial Narrow"/>
                <a:sym typeface="Arial Narrow"/>
              </a:defRPr>
            </a:lvl2pPr>
            <a:lvl3pPr marL="1371600" marR="0" lvl="2" indent="-228600" algn="l" rtl="0">
              <a:lnSpc>
                <a:spcPct val="100000"/>
              </a:lnSpc>
              <a:spcBef>
                <a:spcPts val="360"/>
              </a:spcBef>
              <a:spcAft>
                <a:spcPts val="0"/>
              </a:spcAft>
              <a:buClr>
                <a:srgbClr val="07336F"/>
              </a:buClr>
              <a:buSzPts val="1800"/>
              <a:buFont typeface="Arial"/>
              <a:buNone/>
              <a:defRPr sz="1800" b="1" i="0" u="none" strike="noStrike" cap="none">
                <a:solidFill>
                  <a:srgbClr val="07336F"/>
                </a:solidFill>
                <a:latin typeface="Arial Narrow"/>
                <a:ea typeface="Arial Narrow"/>
                <a:cs typeface="Arial Narrow"/>
                <a:sym typeface="Arial Narrow"/>
              </a:defRPr>
            </a:lvl3pPr>
            <a:lvl4pPr marL="1828800" marR="0" lvl="3" indent="-228600" algn="l" rtl="0">
              <a:lnSpc>
                <a:spcPct val="100000"/>
              </a:lnSpc>
              <a:spcBef>
                <a:spcPts val="360"/>
              </a:spcBef>
              <a:spcAft>
                <a:spcPts val="0"/>
              </a:spcAft>
              <a:buClr>
                <a:srgbClr val="07336F"/>
              </a:buClr>
              <a:buSzPts val="1800"/>
              <a:buFont typeface="Arial"/>
              <a:buNone/>
              <a:defRPr sz="1800" b="1" i="0" u="none" strike="noStrike" cap="none">
                <a:solidFill>
                  <a:srgbClr val="07336F"/>
                </a:solidFill>
                <a:latin typeface="Arial Narrow"/>
                <a:ea typeface="Arial Narrow"/>
                <a:cs typeface="Arial Narrow"/>
                <a:sym typeface="Arial Narrow"/>
              </a:defRPr>
            </a:lvl4pPr>
            <a:lvl5pPr marL="2286000" marR="0" lvl="4" indent="-228600" algn="l" rtl="0">
              <a:lnSpc>
                <a:spcPct val="100000"/>
              </a:lnSpc>
              <a:spcBef>
                <a:spcPts val="360"/>
              </a:spcBef>
              <a:spcAft>
                <a:spcPts val="0"/>
              </a:spcAft>
              <a:buClr>
                <a:srgbClr val="07336F"/>
              </a:buClr>
              <a:buSzPts val="1800"/>
              <a:buFont typeface="Arial"/>
              <a:buNone/>
              <a:defRPr sz="1800" b="1" i="0" u="none" strike="noStrike" cap="none">
                <a:solidFill>
                  <a:srgbClr val="07336F"/>
                </a:solidFill>
                <a:latin typeface="Arial Narrow"/>
                <a:ea typeface="Arial Narrow"/>
                <a:cs typeface="Arial Narrow"/>
                <a:sym typeface="Arial Narrow"/>
              </a:defRPr>
            </a:lvl5pPr>
            <a:lvl6pPr marL="2743200" marR="0" lvl="5" indent="-330200" algn="l" rtl="0">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5" name="Google Shape;155;p20"/>
          <p:cNvSpPr txBox="1">
            <a:spLocks noGrp="1"/>
          </p:cNvSpPr>
          <p:nvPr>
            <p:ph type="body" idx="4"/>
          </p:nvPr>
        </p:nvSpPr>
        <p:spPr>
          <a:xfrm>
            <a:off x="2514600" y="576559"/>
            <a:ext cx="6096000" cy="10191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880"/>
              </a:spcBef>
              <a:spcAft>
                <a:spcPts val="0"/>
              </a:spcAft>
              <a:buClr>
                <a:schemeClr val="lt1"/>
              </a:buClr>
              <a:buSzPts val="4400"/>
              <a:buFont typeface="Arial"/>
              <a:buNone/>
              <a:defRPr sz="4400" b="1"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2pPr>
            <a:lvl3pPr marL="1371600" marR="0" lvl="2" indent="-381000" algn="l" rtl="0">
              <a:lnSpc>
                <a:spcPct val="100000"/>
              </a:lnSpc>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3pPr>
            <a:lvl4pPr marL="1828800" marR="0" lvl="3" indent="-355600" algn="l" rtl="0">
              <a:lnSpc>
                <a:spcPct val="100000"/>
              </a:lnSpc>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4pPr>
            <a:lvl5pPr marL="2286000" marR="0" lvl="4" indent="-342900" algn="l" rtl="0">
              <a:lnSpc>
                <a:spcPct val="100000"/>
              </a:lnSpc>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5pPr>
            <a:lvl6pPr marL="2743200" marR="0" lvl="5" indent="-330200" algn="l" rtl="0">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6" name="Google Shape;156;p20"/>
          <p:cNvSpPr txBox="1">
            <a:spLocks noGrp="1"/>
          </p:cNvSpPr>
          <p:nvPr>
            <p:ph type="body" idx="5"/>
          </p:nvPr>
        </p:nvSpPr>
        <p:spPr>
          <a:xfrm>
            <a:off x="2515037" y="1696640"/>
            <a:ext cx="6092400" cy="7035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560"/>
              </a:spcBef>
              <a:spcAft>
                <a:spcPts val="0"/>
              </a:spcAft>
              <a:buClr>
                <a:srgbClr val="C4EDFF"/>
              </a:buClr>
              <a:buSzPts val="2800"/>
              <a:buFont typeface="Arial"/>
              <a:buNone/>
              <a:defRPr sz="2800" b="0" i="0" u="none" strike="noStrike" cap="none">
                <a:solidFill>
                  <a:srgbClr val="C4EDFF"/>
                </a:solidFill>
                <a:latin typeface="Arial Narrow"/>
                <a:ea typeface="Arial Narrow"/>
                <a:cs typeface="Arial Narrow"/>
                <a:sym typeface="Arial Narrow"/>
              </a:defRPr>
            </a:lvl1pPr>
            <a:lvl2pPr marL="914400" marR="0" lvl="1" indent="-406400" algn="l" rtl="0">
              <a:lnSpc>
                <a:spcPct val="100000"/>
              </a:lnSpc>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2pPr>
            <a:lvl3pPr marL="1371600" marR="0" lvl="2" indent="-381000" algn="l" rtl="0">
              <a:lnSpc>
                <a:spcPct val="100000"/>
              </a:lnSpc>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3pPr>
            <a:lvl4pPr marL="1828800" marR="0" lvl="3" indent="-355600" algn="l" rtl="0">
              <a:lnSpc>
                <a:spcPct val="100000"/>
              </a:lnSpc>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4pPr>
            <a:lvl5pPr marL="2286000" marR="0" lvl="4" indent="-342900" algn="l" rtl="0">
              <a:lnSpc>
                <a:spcPct val="100000"/>
              </a:lnSpc>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5pPr>
            <a:lvl6pPr marL="2743200" marR="0" lvl="5" indent="-330200" algn="l" rtl="0">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7" name="Google Shape;157;p20"/>
          <p:cNvSpPr txBox="1">
            <a:spLocks noGrp="1"/>
          </p:cNvSpPr>
          <p:nvPr>
            <p:ph type="body" idx="6"/>
          </p:nvPr>
        </p:nvSpPr>
        <p:spPr>
          <a:xfrm>
            <a:off x="2514600" y="2483428"/>
            <a:ext cx="6096000" cy="5196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360"/>
              </a:spcBef>
              <a:spcAft>
                <a:spcPts val="0"/>
              </a:spcAft>
              <a:buClr>
                <a:srgbClr val="C4EDFF"/>
              </a:buClr>
              <a:buSzPts val="1800"/>
              <a:buFont typeface="Arial"/>
              <a:buNone/>
              <a:defRPr sz="1800" b="0" i="0" u="none" strike="noStrike" cap="none">
                <a:solidFill>
                  <a:srgbClr val="C4EDFF"/>
                </a:solidFill>
                <a:latin typeface="Arial Narrow"/>
                <a:ea typeface="Arial Narrow"/>
                <a:cs typeface="Arial Narrow"/>
                <a:sym typeface="Arial Narrow"/>
              </a:defRPr>
            </a:lvl1pPr>
            <a:lvl2pPr marL="914400" marR="0" lvl="1" indent="-406400" algn="l" rtl="0">
              <a:lnSpc>
                <a:spcPct val="100000"/>
              </a:lnSpc>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2pPr>
            <a:lvl3pPr marL="1371600" marR="0" lvl="2" indent="-381000" algn="l" rtl="0">
              <a:lnSpc>
                <a:spcPct val="100000"/>
              </a:lnSpc>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3pPr>
            <a:lvl4pPr marL="1828800" marR="0" lvl="3" indent="-355600" algn="l" rtl="0">
              <a:lnSpc>
                <a:spcPct val="100000"/>
              </a:lnSpc>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4pPr>
            <a:lvl5pPr marL="2286000" marR="0" lvl="4" indent="-342900" algn="l" rtl="0">
              <a:lnSpc>
                <a:spcPct val="100000"/>
              </a:lnSpc>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5pPr>
            <a:lvl6pPr marL="2743200" marR="0" lvl="5" indent="-330200" algn="l" rtl="0">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cxnSp>
        <p:nvCxnSpPr>
          <p:cNvPr id="158" name="Google Shape;158;p20"/>
          <p:cNvCxnSpPr/>
          <p:nvPr/>
        </p:nvCxnSpPr>
        <p:spPr>
          <a:xfrm>
            <a:off x="2285999" y="457200"/>
            <a:ext cx="0" cy="2604900"/>
          </a:xfrm>
          <a:prstGeom prst="straightConnector1">
            <a:avLst/>
          </a:prstGeom>
          <a:noFill/>
          <a:ln w="12700" cap="flat" cmpd="sng">
            <a:solidFill>
              <a:srgbClr val="3687F3"/>
            </a:solidFill>
            <a:prstDash val="solid"/>
            <a:round/>
            <a:headEnd type="none" w="sm" len="sm"/>
            <a:tailEnd type="none" w="sm" len="sm"/>
          </a:ln>
        </p:spPr>
      </p:cxnSp>
      <p:pic>
        <p:nvPicPr>
          <p:cNvPr id="159" name="Google Shape;159;p20">
            <a:hlinkClick r:id="rId2"/>
          </p:cNvPr>
          <p:cNvPicPr preferRelativeResize="0"/>
          <p:nvPr/>
        </p:nvPicPr>
        <p:blipFill rotWithShape="1">
          <a:blip r:embed="rId3">
            <a:alphaModFix/>
          </a:blip>
          <a:srcRect/>
          <a:stretch/>
        </p:blipFill>
        <p:spPr>
          <a:xfrm>
            <a:off x="533400" y="400050"/>
            <a:ext cx="1321602" cy="1600434"/>
          </a:xfrm>
          <a:prstGeom prst="rect">
            <a:avLst/>
          </a:prstGeom>
          <a:noFill/>
          <a:ln>
            <a:noFill/>
          </a:ln>
        </p:spPr>
      </p:pic>
      <p:grpSp>
        <p:nvGrpSpPr>
          <p:cNvPr id="160" name="Google Shape;160;p20"/>
          <p:cNvGrpSpPr/>
          <p:nvPr/>
        </p:nvGrpSpPr>
        <p:grpSpPr>
          <a:xfrm>
            <a:off x="-30388" y="0"/>
            <a:ext cx="472440" cy="5143500"/>
            <a:chOff x="-15240" y="0"/>
            <a:chExt cx="472440" cy="6858000"/>
          </a:xfrm>
        </p:grpSpPr>
        <p:sp>
          <p:nvSpPr>
            <p:cNvPr id="161" name="Google Shape;161;p20"/>
            <p:cNvSpPr/>
            <p:nvPr/>
          </p:nvSpPr>
          <p:spPr>
            <a:xfrm>
              <a:off x="10668" y="0"/>
              <a:ext cx="420600" cy="6858000"/>
            </a:xfrm>
            <a:prstGeom prst="rect">
              <a:avLst/>
            </a:prstGeom>
            <a:solidFill>
              <a:srgbClr val="0099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2" name="Google Shape;162;p20"/>
            <p:cNvSpPr/>
            <p:nvPr/>
          </p:nvSpPr>
          <p:spPr>
            <a:xfrm>
              <a:off x="16002" y="1386"/>
              <a:ext cx="410100" cy="1069800"/>
            </a:xfrm>
            <a:prstGeom prst="rect">
              <a:avLst/>
            </a:prstGeom>
            <a:solidFill>
              <a:srgbClr val="0B459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3" name="Google Shape;163;p20" descr="C:\Users\jacqui.fenner\Desktop\PTT templates\images\noaa icons\noaa_icons-04.png">
              <a:hlinkClick r:id="rId4"/>
            </p:cNvPr>
            <p:cNvPicPr preferRelativeResize="0"/>
            <p:nvPr/>
          </p:nvPicPr>
          <p:blipFill rotWithShape="1">
            <a:blip r:embed="rId5">
              <a:alphaModFix/>
            </a:blip>
            <a:srcRect/>
            <a:stretch/>
          </p:blipFill>
          <p:spPr>
            <a:xfrm>
              <a:off x="-15240" y="5714999"/>
              <a:ext cx="472440" cy="324009"/>
            </a:xfrm>
            <a:prstGeom prst="rect">
              <a:avLst/>
            </a:prstGeom>
            <a:noFill/>
            <a:ln>
              <a:noFill/>
            </a:ln>
          </p:spPr>
        </p:pic>
        <p:pic>
          <p:nvPicPr>
            <p:cNvPr id="164" name="Google Shape;164;p20" descr="C:\Users\jacqui.fenner\Desktop\PTT templates\images\noaa icons\noaa_icons-05.png">
              <a:hlinkClick r:id="rId6"/>
            </p:cNvPr>
            <p:cNvPicPr preferRelativeResize="0"/>
            <p:nvPr/>
          </p:nvPicPr>
          <p:blipFill rotWithShape="1">
            <a:blip r:embed="rId7">
              <a:alphaModFix/>
            </a:blip>
            <a:srcRect/>
            <a:stretch/>
          </p:blipFill>
          <p:spPr>
            <a:xfrm>
              <a:off x="-15240" y="4648200"/>
              <a:ext cx="472440" cy="324009"/>
            </a:xfrm>
            <a:prstGeom prst="rect">
              <a:avLst/>
            </a:prstGeom>
            <a:noFill/>
            <a:ln>
              <a:noFill/>
            </a:ln>
          </p:spPr>
        </p:pic>
        <p:pic>
          <p:nvPicPr>
            <p:cNvPr id="165" name="Google Shape;165;p20" descr="C:\Users\jacqui.fenner\Desktop\PTT templates\images\noaa icons\noaa_icons-06.png">
              <a:hlinkClick r:id="rId8"/>
            </p:cNvPr>
            <p:cNvPicPr preferRelativeResize="0"/>
            <p:nvPr/>
          </p:nvPicPr>
          <p:blipFill rotWithShape="1">
            <a:blip r:embed="rId9">
              <a:alphaModFix/>
            </a:blip>
            <a:srcRect/>
            <a:stretch/>
          </p:blipFill>
          <p:spPr>
            <a:xfrm>
              <a:off x="-15240" y="3581400"/>
              <a:ext cx="472440" cy="324009"/>
            </a:xfrm>
            <a:prstGeom prst="rect">
              <a:avLst/>
            </a:prstGeom>
            <a:noFill/>
            <a:ln>
              <a:noFill/>
            </a:ln>
          </p:spPr>
        </p:pic>
        <p:pic>
          <p:nvPicPr>
            <p:cNvPr id="166" name="Google Shape;166;p20" descr="C:\Users\jacqui.fenner\Desktop\PTT templates\images\noaa icons\noaa_icons-07.png">
              <a:hlinkClick r:id="rId10"/>
            </p:cNvPr>
            <p:cNvPicPr preferRelativeResize="0"/>
            <p:nvPr/>
          </p:nvPicPr>
          <p:blipFill rotWithShape="1">
            <a:blip r:embed="rId11">
              <a:alphaModFix/>
            </a:blip>
            <a:srcRect/>
            <a:stretch/>
          </p:blipFill>
          <p:spPr>
            <a:xfrm>
              <a:off x="-15240" y="2514600"/>
              <a:ext cx="472440" cy="324009"/>
            </a:xfrm>
            <a:prstGeom prst="rect">
              <a:avLst/>
            </a:prstGeom>
            <a:noFill/>
            <a:ln>
              <a:noFill/>
            </a:ln>
          </p:spPr>
        </p:pic>
        <p:pic>
          <p:nvPicPr>
            <p:cNvPr id="167" name="Google Shape;167;p20" descr="C:\Users\jacqui.fenner\Desktop\PTT templates\images\noaa icons\noaa_icons-08.png">
              <a:hlinkClick r:id="rId12"/>
            </p:cNvPr>
            <p:cNvPicPr preferRelativeResize="0"/>
            <p:nvPr/>
          </p:nvPicPr>
          <p:blipFill rotWithShape="1">
            <a:blip r:embed="rId13">
              <a:alphaModFix/>
            </a:blip>
            <a:srcRect/>
            <a:stretch/>
          </p:blipFill>
          <p:spPr>
            <a:xfrm>
              <a:off x="-15240" y="1447800"/>
              <a:ext cx="472440" cy="324009"/>
            </a:xfrm>
            <a:prstGeom prst="rect">
              <a:avLst/>
            </a:prstGeom>
            <a:noFill/>
            <a:ln>
              <a:noFill/>
            </a:ln>
          </p:spPr>
        </p:pic>
        <p:pic>
          <p:nvPicPr>
            <p:cNvPr id="168" name="Google Shape;168;p20" descr="C:\Users\jacqui.fenner\Desktop\PTT templates\images\noaa icons\noaa_icons-10.png">
              <a:hlinkClick r:id="rId14"/>
            </p:cNvPr>
            <p:cNvPicPr preferRelativeResize="0"/>
            <p:nvPr/>
          </p:nvPicPr>
          <p:blipFill rotWithShape="1">
            <a:blip r:embed="rId15">
              <a:alphaModFix/>
            </a:blip>
            <a:srcRect/>
            <a:stretch/>
          </p:blipFill>
          <p:spPr>
            <a:xfrm>
              <a:off x="-15240" y="381000"/>
              <a:ext cx="472440" cy="324009"/>
            </a:xfrm>
            <a:prstGeom prst="rect">
              <a:avLst/>
            </a:prstGeom>
            <a:noFill/>
            <a:ln>
              <a:noFill/>
            </a:ln>
          </p:spPr>
        </p:pic>
        <p:grpSp>
          <p:nvGrpSpPr>
            <p:cNvPr id="169" name="Google Shape;169;p20"/>
            <p:cNvGrpSpPr/>
            <p:nvPr/>
          </p:nvGrpSpPr>
          <p:grpSpPr>
            <a:xfrm>
              <a:off x="15148" y="0"/>
              <a:ext cx="420600" cy="6858000"/>
              <a:chOff x="15148" y="0"/>
              <a:chExt cx="420600" cy="6858000"/>
            </a:xfrm>
          </p:grpSpPr>
          <p:grpSp>
            <p:nvGrpSpPr>
              <p:cNvPr id="170" name="Google Shape;170;p20"/>
              <p:cNvGrpSpPr/>
              <p:nvPr/>
            </p:nvGrpSpPr>
            <p:grpSpPr>
              <a:xfrm>
                <a:off x="15148" y="1066800"/>
                <a:ext cx="420600" cy="5334000"/>
                <a:chOff x="15148" y="1066800"/>
                <a:chExt cx="420600" cy="5334000"/>
              </a:xfrm>
            </p:grpSpPr>
            <p:cxnSp>
              <p:nvCxnSpPr>
                <p:cNvPr id="171" name="Google Shape;171;p20"/>
                <p:cNvCxnSpPr/>
                <p:nvPr/>
              </p:nvCxnSpPr>
              <p:spPr>
                <a:xfrm>
                  <a:off x="15148" y="4267200"/>
                  <a:ext cx="420600" cy="0"/>
                </a:xfrm>
                <a:prstGeom prst="straightConnector1">
                  <a:avLst/>
                </a:prstGeom>
                <a:noFill/>
                <a:ln w="9525" cap="flat" cmpd="sng">
                  <a:solidFill>
                    <a:schemeClr val="lt1">
                      <a:alpha val="40000"/>
                    </a:schemeClr>
                  </a:solidFill>
                  <a:prstDash val="solid"/>
                  <a:round/>
                  <a:headEnd type="none" w="sm" len="sm"/>
                  <a:tailEnd type="none" w="sm" len="sm"/>
                </a:ln>
              </p:spPr>
            </p:cxnSp>
            <p:cxnSp>
              <p:nvCxnSpPr>
                <p:cNvPr id="172" name="Google Shape;172;p20"/>
                <p:cNvCxnSpPr/>
                <p:nvPr/>
              </p:nvCxnSpPr>
              <p:spPr>
                <a:xfrm>
                  <a:off x="15148" y="3200400"/>
                  <a:ext cx="420600" cy="0"/>
                </a:xfrm>
                <a:prstGeom prst="straightConnector1">
                  <a:avLst/>
                </a:prstGeom>
                <a:noFill/>
                <a:ln w="9525" cap="flat" cmpd="sng">
                  <a:solidFill>
                    <a:schemeClr val="lt1">
                      <a:alpha val="40000"/>
                    </a:schemeClr>
                  </a:solidFill>
                  <a:prstDash val="solid"/>
                  <a:round/>
                  <a:headEnd type="none" w="sm" len="sm"/>
                  <a:tailEnd type="none" w="sm" len="sm"/>
                </a:ln>
              </p:spPr>
            </p:cxnSp>
            <p:cxnSp>
              <p:nvCxnSpPr>
                <p:cNvPr id="173" name="Google Shape;173;p20"/>
                <p:cNvCxnSpPr/>
                <p:nvPr/>
              </p:nvCxnSpPr>
              <p:spPr>
                <a:xfrm>
                  <a:off x="15148" y="2133600"/>
                  <a:ext cx="420600" cy="0"/>
                </a:xfrm>
                <a:prstGeom prst="straightConnector1">
                  <a:avLst/>
                </a:prstGeom>
                <a:noFill/>
                <a:ln w="9525" cap="flat" cmpd="sng">
                  <a:solidFill>
                    <a:schemeClr val="lt1">
                      <a:alpha val="40000"/>
                    </a:schemeClr>
                  </a:solidFill>
                  <a:prstDash val="solid"/>
                  <a:round/>
                  <a:headEnd type="none" w="sm" len="sm"/>
                  <a:tailEnd type="none" w="sm" len="sm"/>
                </a:ln>
              </p:spPr>
            </p:cxnSp>
            <p:cxnSp>
              <p:nvCxnSpPr>
                <p:cNvPr id="174" name="Google Shape;174;p20"/>
                <p:cNvCxnSpPr/>
                <p:nvPr/>
              </p:nvCxnSpPr>
              <p:spPr>
                <a:xfrm>
                  <a:off x="15148" y="5334000"/>
                  <a:ext cx="420600" cy="0"/>
                </a:xfrm>
                <a:prstGeom prst="straightConnector1">
                  <a:avLst/>
                </a:prstGeom>
                <a:noFill/>
                <a:ln w="9525" cap="flat" cmpd="sng">
                  <a:solidFill>
                    <a:schemeClr val="lt1">
                      <a:alpha val="40000"/>
                    </a:schemeClr>
                  </a:solidFill>
                  <a:prstDash val="solid"/>
                  <a:round/>
                  <a:headEnd type="none" w="sm" len="sm"/>
                  <a:tailEnd type="none" w="sm" len="sm"/>
                </a:ln>
              </p:spPr>
            </p:cxnSp>
            <p:cxnSp>
              <p:nvCxnSpPr>
                <p:cNvPr id="175" name="Google Shape;175;p20"/>
                <p:cNvCxnSpPr/>
                <p:nvPr/>
              </p:nvCxnSpPr>
              <p:spPr>
                <a:xfrm>
                  <a:off x="15148" y="1066800"/>
                  <a:ext cx="420600" cy="0"/>
                </a:xfrm>
                <a:prstGeom prst="straightConnector1">
                  <a:avLst/>
                </a:prstGeom>
                <a:noFill/>
                <a:ln w="9525" cap="flat" cmpd="sng">
                  <a:solidFill>
                    <a:schemeClr val="lt1">
                      <a:alpha val="40000"/>
                    </a:schemeClr>
                  </a:solidFill>
                  <a:prstDash val="solid"/>
                  <a:round/>
                  <a:headEnd type="none" w="sm" len="sm"/>
                  <a:tailEnd type="none" w="sm" len="sm"/>
                </a:ln>
              </p:spPr>
            </p:cxnSp>
            <p:cxnSp>
              <p:nvCxnSpPr>
                <p:cNvPr id="176" name="Google Shape;176;p20"/>
                <p:cNvCxnSpPr/>
                <p:nvPr/>
              </p:nvCxnSpPr>
              <p:spPr>
                <a:xfrm>
                  <a:off x="15148" y="6400800"/>
                  <a:ext cx="420600" cy="0"/>
                </a:xfrm>
                <a:prstGeom prst="straightConnector1">
                  <a:avLst/>
                </a:prstGeom>
                <a:noFill/>
                <a:ln w="9525" cap="flat" cmpd="sng">
                  <a:solidFill>
                    <a:schemeClr val="lt1">
                      <a:alpha val="40000"/>
                    </a:schemeClr>
                  </a:solidFill>
                  <a:prstDash val="solid"/>
                  <a:round/>
                  <a:headEnd type="none" w="sm" len="sm"/>
                  <a:tailEnd type="none" w="sm" len="sm"/>
                </a:ln>
              </p:spPr>
            </p:cxnSp>
          </p:grpSp>
          <p:cxnSp>
            <p:nvCxnSpPr>
              <p:cNvPr id="177" name="Google Shape;177;p20"/>
              <p:cNvCxnSpPr/>
              <p:nvPr/>
            </p:nvCxnSpPr>
            <p:spPr>
              <a:xfrm>
                <a:off x="431292" y="0"/>
                <a:ext cx="0" cy="6858000"/>
              </a:xfrm>
              <a:prstGeom prst="straightConnector1">
                <a:avLst/>
              </a:prstGeom>
              <a:noFill/>
              <a:ln w="9525" cap="flat" cmpd="sng">
                <a:solidFill>
                  <a:schemeClr val="lt1">
                    <a:alpha val="40000"/>
                  </a:schemeClr>
                </a:solidFill>
                <a:prstDash val="solid"/>
                <a:round/>
                <a:headEnd type="none" w="sm" len="sm"/>
                <a:tailEnd type="none" w="sm" len="sm"/>
              </a:ln>
            </p:spPr>
          </p:cxnSp>
        </p:gr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78"/>
        <p:cNvGrpSpPr/>
        <p:nvPr/>
      </p:nvGrpSpPr>
      <p:grpSpPr>
        <a:xfrm>
          <a:off x="0" y="0"/>
          <a:ext cx="0" cy="0"/>
          <a:chOff x="0" y="0"/>
          <a:chExt cx="0" cy="0"/>
        </a:xfrm>
      </p:grpSpPr>
      <p:sp>
        <p:nvSpPr>
          <p:cNvPr id="179" name="Google Shape;179;p21"/>
          <p:cNvSpPr txBox="1">
            <a:spLocks noGrp="1"/>
          </p:cNvSpPr>
          <p:nvPr>
            <p:ph type="body" idx="1"/>
          </p:nvPr>
        </p:nvSpPr>
        <p:spPr>
          <a:xfrm>
            <a:off x="752888" y="914400"/>
            <a:ext cx="7933800" cy="37149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2pPr>
            <a:lvl3pPr marL="1371600" marR="0" lvl="2" indent="-381000" algn="l" rtl="0">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3pPr>
            <a:lvl4pPr marL="1828800" marR="0" lvl="3" indent="-355600" algn="l" rtl="0">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4pPr>
            <a:lvl5pPr marL="2286000" marR="0" lvl="4" indent="-342900" algn="l" rtl="0">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5pPr>
            <a:lvl6pPr marL="2743200" marR="0" lvl="5" indent="-330200" algn="l" rtl="0">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0" name="Google Shape;180;p21"/>
          <p:cNvSpPr txBox="1">
            <a:spLocks noGrp="1"/>
          </p:cNvSpPr>
          <p:nvPr>
            <p:ph type="title"/>
          </p:nvPr>
        </p:nvSpPr>
        <p:spPr>
          <a:xfrm>
            <a:off x="467960" y="23218"/>
            <a:ext cx="7400400" cy="59430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Clr>
                <a:srgbClr val="0099D8"/>
              </a:buClr>
              <a:buSzPts val="3200"/>
              <a:buFont typeface="Arial"/>
              <a:buNone/>
              <a:defRPr sz="3200" b="1" i="0" u="none" strike="noStrike" cap="none">
                <a:solidFill>
                  <a:srgbClr val="0099D8"/>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81" name="Google Shape;181;p21"/>
          <p:cNvSpPr txBox="1">
            <a:spLocks noGrp="1"/>
          </p:cNvSpPr>
          <p:nvPr>
            <p:ph type="dt" idx="10"/>
          </p:nvPr>
        </p:nvSpPr>
        <p:spPr>
          <a:xfrm>
            <a:off x="685800" y="4800600"/>
            <a:ext cx="1905000" cy="228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82" name="Google Shape;182;p21"/>
          <p:cNvSpPr txBox="1">
            <a:spLocks noGrp="1"/>
          </p:cNvSpPr>
          <p:nvPr>
            <p:ph type="sldNum" idx="12"/>
          </p:nvPr>
        </p:nvSpPr>
        <p:spPr>
          <a:xfrm>
            <a:off x="7315200" y="4686300"/>
            <a:ext cx="1371600" cy="3429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2 Column, Small Pic">
  <p:cSld name="2 Column, Small Pic">
    <p:spTree>
      <p:nvGrpSpPr>
        <p:cNvPr id="1" name="Shape 183"/>
        <p:cNvGrpSpPr/>
        <p:nvPr/>
      </p:nvGrpSpPr>
      <p:grpSpPr>
        <a:xfrm>
          <a:off x="0" y="0"/>
          <a:ext cx="0" cy="0"/>
          <a:chOff x="0" y="0"/>
          <a:chExt cx="0" cy="0"/>
        </a:xfrm>
      </p:grpSpPr>
      <p:sp>
        <p:nvSpPr>
          <p:cNvPr id="184" name="Google Shape;184;p22"/>
          <p:cNvSpPr txBox="1">
            <a:spLocks noGrp="1"/>
          </p:cNvSpPr>
          <p:nvPr>
            <p:ph type="title"/>
          </p:nvPr>
        </p:nvSpPr>
        <p:spPr>
          <a:xfrm>
            <a:off x="467960" y="23218"/>
            <a:ext cx="7400400" cy="5943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Clr>
                <a:srgbClr val="0099D8"/>
              </a:buClr>
              <a:buSzPts val="3200"/>
              <a:buFont typeface="Arial"/>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5" name="Google Shape;185;p22"/>
          <p:cNvSpPr>
            <a:spLocks noGrp="1"/>
          </p:cNvSpPr>
          <p:nvPr>
            <p:ph type="pic" idx="2"/>
          </p:nvPr>
        </p:nvSpPr>
        <p:spPr>
          <a:xfrm>
            <a:off x="4953000" y="914400"/>
            <a:ext cx="3733800" cy="1485900"/>
          </a:xfrm>
          <a:prstGeom prst="rect">
            <a:avLst/>
          </a:prstGeom>
          <a:solidFill>
            <a:srgbClr val="F2F2F2"/>
          </a:solidFill>
          <a:ln>
            <a:noFill/>
          </a:ln>
        </p:spPr>
        <p:txBody>
          <a:bodyPr spcFirstLastPara="1" wrap="square" lIns="0" tIns="0" rIns="0" bIns="0" anchor="ctr" anchorCtr="0">
            <a:noAutofit/>
          </a:bodyPr>
          <a:lstStyle>
            <a:lvl1pPr marR="0" lvl="0" algn="ctr" rtl="0">
              <a:spcBef>
                <a:spcPts val="400"/>
              </a:spcBef>
              <a:spcAft>
                <a:spcPts val="0"/>
              </a:spcAft>
              <a:buClr>
                <a:srgbClr val="7F7F7F"/>
              </a:buClr>
              <a:buSzPts val="2000"/>
              <a:buFont typeface="Arial"/>
              <a:buNone/>
              <a:defRPr sz="2000" b="0" i="0" u="none" strike="noStrike" cap="none">
                <a:solidFill>
                  <a:srgbClr val="7F7F7F"/>
                </a:solidFill>
                <a:latin typeface="Arial"/>
                <a:ea typeface="Arial"/>
                <a:cs typeface="Arial"/>
                <a:sym typeface="Arial"/>
              </a:defRPr>
            </a:lvl1pPr>
            <a:lvl2pPr marR="0" lvl="1" algn="l" rtl="0">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2pPr>
            <a:lvl3pPr marR="0" lvl="2" algn="l" rtl="0">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3pPr>
            <a:lvl4pPr marR="0" lvl="3" algn="l" rtl="0">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4pPr>
            <a:lvl5pPr marR="0" lvl="4" algn="l" rtl="0">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5pPr>
            <a:lvl6pPr marR="0" lvl="5" algn="l" rtl="0">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6" name="Google Shape;186;p22"/>
          <p:cNvSpPr txBox="1">
            <a:spLocks noGrp="1"/>
          </p:cNvSpPr>
          <p:nvPr>
            <p:ph type="body" idx="1"/>
          </p:nvPr>
        </p:nvSpPr>
        <p:spPr>
          <a:xfrm>
            <a:off x="752888" y="914400"/>
            <a:ext cx="3742800" cy="3714900"/>
          </a:xfrm>
          <a:prstGeom prst="rect">
            <a:avLst/>
          </a:prstGeom>
          <a:noFill/>
          <a:ln>
            <a:noFill/>
          </a:ln>
        </p:spPr>
        <p:txBody>
          <a:bodyPr spcFirstLastPara="1" wrap="square" lIns="0" tIns="0" rIns="0" bIns="0" anchor="t" anchorCtr="0">
            <a:noAutofit/>
          </a:bodyPr>
          <a:lstStyle>
            <a:lvl1pPr marL="457200" lvl="0" indent="-406400" algn="l" rtl="0">
              <a:spcBef>
                <a:spcPts val="560"/>
              </a:spcBef>
              <a:spcAft>
                <a:spcPts val="0"/>
              </a:spcAft>
              <a:buClr>
                <a:srgbClr val="07336F"/>
              </a:buClr>
              <a:buSzPts val="2800"/>
              <a:buChar char="•"/>
              <a:defRPr sz="2800" b="0">
                <a:solidFill>
                  <a:srgbClr val="07336F"/>
                </a:solidFill>
              </a:defRPr>
            </a:lvl1pPr>
            <a:lvl2pPr marL="914400" lvl="1" indent="-381000" algn="l" rtl="0">
              <a:spcBef>
                <a:spcPts val="480"/>
              </a:spcBef>
              <a:spcAft>
                <a:spcPts val="0"/>
              </a:spcAft>
              <a:buClr>
                <a:srgbClr val="07336F"/>
              </a:buClr>
              <a:buSzPts val="2400"/>
              <a:buChar char="•"/>
              <a:defRPr sz="2400">
                <a:solidFill>
                  <a:srgbClr val="07336F"/>
                </a:solidFill>
              </a:defRPr>
            </a:lvl2pPr>
            <a:lvl3pPr marL="1371600" lvl="2" indent="-355600" algn="l" rtl="0">
              <a:spcBef>
                <a:spcPts val="400"/>
              </a:spcBef>
              <a:spcAft>
                <a:spcPts val="0"/>
              </a:spcAft>
              <a:buClr>
                <a:srgbClr val="07336F"/>
              </a:buClr>
              <a:buSzPts val="2000"/>
              <a:buChar char="•"/>
              <a:defRPr sz="2000">
                <a:solidFill>
                  <a:srgbClr val="07336F"/>
                </a:solidFill>
              </a:defRPr>
            </a:lvl3pPr>
            <a:lvl4pPr marL="1828800" lvl="3" indent="-342900" algn="l" rtl="0">
              <a:spcBef>
                <a:spcPts val="360"/>
              </a:spcBef>
              <a:spcAft>
                <a:spcPts val="0"/>
              </a:spcAft>
              <a:buClr>
                <a:srgbClr val="07336F"/>
              </a:buClr>
              <a:buSzPts val="1800"/>
              <a:buChar char="•"/>
              <a:defRPr sz="1800">
                <a:solidFill>
                  <a:srgbClr val="07336F"/>
                </a:solidFill>
              </a:defRPr>
            </a:lvl4pPr>
            <a:lvl5pPr marL="2286000" lvl="4" indent="-330200" algn="l" rtl="0">
              <a:spcBef>
                <a:spcPts val="320"/>
              </a:spcBef>
              <a:spcAft>
                <a:spcPts val="0"/>
              </a:spcAft>
              <a:buClr>
                <a:srgbClr val="07336F"/>
              </a:buClr>
              <a:buSzPts val="1600"/>
              <a:buChar char="•"/>
              <a:defRPr sz="1600">
                <a:solidFill>
                  <a:srgbClr val="07336F"/>
                </a:solidFill>
              </a:defRPr>
            </a:lvl5pPr>
            <a:lvl6pPr marL="2743200" lvl="5" indent="-342900" algn="l" rtl="0">
              <a:spcBef>
                <a:spcPts val="360"/>
              </a:spcBef>
              <a:spcAft>
                <a:spcPts val="0"/>
              </a:spcAft>
              <a:buClr>
                <a:srgbClr val="07336F"/>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87" name="Google Shape;187;p22"/>
          <p:cNvSpPr txBox="1">
            <a:spLocks noGrp="1"/>
          </p:cNvSpPr>
          <p:nvPr>
            <p:ph type="body" idx="3"/>
          </p:nvPr>
        </p:nvSpPr>
        <p:spPr>
          <a:xfrm>
            <a:off x="4953000" y="2571750"/>
            <a:ext cx="3742800" cy="2057400"/>
          </a:xfrm>
          <a:prstGeom prst="rect">
            <a:avLst/>
          </a:prstGeom>
          <a:noFill/>
          <a:ln>
            <a:noFill/>
          </a:ln>
        </p:spPr>
        <p:txBody>
          <a:bodyPr spcFirstLastPara="1" wrap="square" lIns="0" tIns="0" rIns="0" bIns="0" anchor="t" anchorCtr="0">
            <a:noAutofit/>
          </a:bodyPr>
          <a:lstStyle>
            <a:lvl1pPr marL="457200" lvl="0" indent="-406400" algn="l" rtl="0">
              <a:spcBef>
                <a:spcPts val="560"/>
              </a:spcBef>
              <a:spcAft>
                <a:spcPts val="0"/>
              </a:spcAft>
              <a:buClr>
                <a:srgbClr val="07336F"/>
              </a:buClr>
              <a:buSzPts val="2800"/>
              <a:buChar char="•"/>
              <a:defRPr sz="2800" b="0">
                <a:solidFill>
                  <a:srgbClr val="07336F"/>
                </a:solidFill>
              </a:defRPr>
            </a:lvl1pPr>
            <a:lvl2pPr marL="914400" lvl="1" indent="-381000" algn="l" rtl="0">
              <a:spcBef>
                <a:spcPts val="480"/>
              </a:spcBef>
              <a:spcAft>
                <a:spcPts val="0"/>
              </a:spcAft>
              <a:buClr>
                <a:srgbClr val="07336F"/>
              </a:buClr>
              <a:buSzPts val="2400"/>
              <a:buChar char="•"/>
              <a:defRPr sz="2400">
                <a:solidFill>
                  <a:srgbClr val="07336F"/>
                </a:solidFill>
              </a:defRPr>
            </a:lvl2pPr>
            <a:lvl3pPr marL="1371600" lvl="2" indent="-355600" algn="l" rtl="0">
              <a:spcBef>
                <a:spcPts val="400"/>
              </a:spcBef>
              <a:spcAft>
                <a:spcPts val="0"/>
              </a:spcAft>
              <a:buClr>
                <a:srgbClr val="07336F"/>
              </a:buClr>
              <a:buSzPts val="2000"/>
              <a:buChar char="•"/>
              <a:defRPr sz="2000">
                <a:solidFill>
                  <a:srgbClr val="07336F"/>
                </a:solidFill>
              </a:defRPr>
            </a:lvl3pPr>
            <a:lvl4pPr marL="1828800" lvl="3" indent="-342900" algn="l" rtl="0">
              <a:spcBef>
                <a:spcPts val="360"/>
              </a:spcBef>
              <a:spcAft>
                <a:spcPts val="0"/>
              </a:spcAft>
              <a:buClr>
                <a:srgbClr val="07336F"/>
              </a:buClr>
              <a:buSzPts val="1800"/>
              <a:buChar char="•"/>
              <a:defRPr sz="1800">
                <a:solidFill>
                  <a:srgbClr val="07336F"/>
                </a:solidFill>
              </a:defRPr>
            </a:lvl4pPr>
            <a:lvl5pPr marL="2286000" lvl="4" indent="-330200" algn="l" rtl="0">
              <a:spcBef>
                <a:spcPts val="320"/>
              </a:spcBef>
              <a:spcAft>
                <a:spcPts val="0"/>
              </a:spcAft>
              <a:buClr>
                <a:srgbClr val="07336F"/>
              </a:buClr>
              <a:buSzPts val="1600"/>
              <a:buChar char="•"/>
              <a:defRPr sz="1600">
                <a:solidFill>
                  <a:srgbClr val="07336F"/>
                </a:solidFill>
              </a:defRPr>
            </a:lvl5pPr>
            <a:lvl6pPr marL="2743200" lvl="5" indent="-342900" algn="l" rtl="0">
              <a:spcBef>
                <a:spcPts val="360"/>
              </a:spcBef>
              <a:spcAft>
                <a:spcPts val="0"/>
              </a:spcAft>
              <a:buClr>
                <a:srgbClr val="07336F"/>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sic" type="obj">
  <p:cSld name="OBJECT">
    <p:spTree>
      <p:nvGrpSpPr>
        <p:cNvPr id="1" name="Shape 188"/>
        <p:cNvGrpSpPr/>
        <p:nvPr/>
      </p:nvGrpSpPr>
      <p:grpSpPr>
        <a:xfrm>
          <a:off x="0" y="0"/>
          <a:ext cx="0" cy="0"/>
          <a:chOff x="0" y="0"/>
          <a:chExt cx="0" cy="0"/>
        </a:xfrm>
      </p:grpSpPr>
      <p:sp>
        <p:nvSpPr>
          <p:cNvPr id="189" name="Google Shape;189;p23"/>
          <p:cNvSpPr txBox="1">
            <a:spLocks noGrp="1"/>
          </p:cNvSpPr>
          <p:nvPr>
            <p:ph type="title"/>
          </p:nvPr>
        </p:nvSpPr>
        <p:spPr>
          <a:xfrm>
            <a:off x="467960" y="23218"/>
            <a:ext cx="7400400" cy="5943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Clr>
                <a:srgbClr val="0099D8"/>
              </a:buClr>
              <a:buSzPts val="3200"/>
              <a:buFont typeface="Arial"/>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0" name="Google Shape;190;p23"/>
          <p:cNvSpPr txBox="1">
            <a:spLocks noGrp="1"/>
          </p:cNvSpPr>
          <p:nvPr>
            <p:ph type="body" idx="1"/>
          </p:nvPr>
        </p:nvSpPr>
        <p:spPr>
          <a:xfrm>
            <a:off x="752888" y="914400"/>
            <a:ext cx="7933800" cy="3714900"/>
          </a:xfrm>
          <a:prstGeom prst="rect">
            <a:avLst/>
          </a:prstGeom>
          <a:noFill/>
          <a:ln>
            <a:noFill/>
          </a:ln>
        </p:spPr>
        <p:txBody>
          <a:bodyPr spcFirstLastPara="1" wrap="square" lIns="0" tIns="0" rIns="0" bIns="0" anchor="t" anchorCtr="0">
            <a:noAutofit/>
          </a:bodyPr>
          <a:lstStyle>
            <a:lvl1pPr marL="457200" lvl="0" indent="-406400" algn="l" rtl="0">
              <a:spcBef>
                <a:spcPts val="560"/>
              </a:spcBef>
              <a:spcAft>
                <a:spcPts val="0"/>
              </a:spcAft>
              <a:buClr>
                <a:srgbClr val="07336F"/>
              </a:buClr>
              <a:buSzPts val="2800"/>
              <a:buChar char="•"/>
              <a:defRPr sz="2800" b="0">
                <a:solidFill>
                  <a:srgbClr val="07336F"/>
                </a:solidFill>
              </a:defRPr>
            </a:lvl1pPr>
            <a:lvl2pPr marL="914400" lvl="1" indent="-381000" algn="l" rtl="0">
              <a:spcBef>
                <a:spcPts val="480"/>
              </a:spcBef>
              <a:spcAft>
                <a:spcPts val="0"/>
              </a:spcAft>
              <a:buClr>
                <a:srgbClr val="07336F"/>
              </a:buClr>
              <a:buSzPts val="2400"/>
              <a:buChar char="•"/>
              <a:defRPr sz="2400">
                <a:solidFill>
                  <a:srgbClr val="07336F"/>
                </a:solidFill>
              </a:defRPr>
            </a:lvl2pPr>
            <a:lvl3pPr marL="1371600" lvl="2" indent="-355600" algn="l" rtl="0">
              <a:spcBef>
                <a:spcPts val="400"/>
              </a:spcBef>
              <a:spcAft>
                <a:spcPts val="0"/>
              </a:spcAft>
              <a:buClr>
                <a:srgbClr val="07336F"/>
              </a:buClr>
              <a:buSzPts val="2000"/>
              <a:buChar char="•"/>
              <a:defRPr sz="2000">
                <a:solidFill>
                  <a:srgbClr val="07336F"/>
                </a:solidFill>
              </a:defRPr>
            </a:lvl3pPr>
            <a:lvl4pPr marL="1828800" lvl="3" indent="-342900" algn="l" rtl="0">
              <a:spcBef>
                <a:spcPts val="360"/>
              </a:spcBef>
              <a:spcAft>
                <a:spcPts val="0"/>
              </a:spcAft>
              <a:buClr>
                <a:srgbClr val="07336F"/>
              </a:buClr>
              <a:buSzPts val="1800"/>
              <a:buChar char="•"/>
              <a:defRPr sz="1800">
                <a:solidFill>
                  <a:srgbClr val="07336F"/>
                </a:solidFill>
              </a:defRPr>
            </a:lvl4pPr>
            <a:lvl5pPr marL="2286000" lvl="4" indent="-330200" algn="l" rtl="0">
              <a:spcBef>
                <a:spcPts val="320"/>
              </a:spcBef>
              <a:spcAft>
                <a:spcPts val="0"/>
              </a:spcAft>
              <a:buClr>
                <a:srgbClr val="07336F"/>
              </a:buClr>
              <a:buSzPts val="1600"/>
              <a:buChar char="•"/>
              <a:defRPr sz="1600">
                <a:solidFill>
                  <a:srgbClr val="07336F"/>
                </a:solidFill>
              </a:defRPr>
            </a:lvl5pPr>
            <a:lvl6pPr marL="2743200" lvl="5" indent="-342900" algn="l" rtl="0">
              <a:spcBef>
                <a:spcPts val="360"/>
              </a:spcBef>
              <a:spcAft>
                <a:spcPts val="0"/>
              </a:spcAft>
              <a:buClr>
                <a:srgbClr val="07336F"/>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 Column, Tall Pic Right">
  <p:cSld name="1 Column, Tall Pic Right">
    <p:spTree>
      <p:nvGrpSpPr>
        <p:cNvPr id="1" name="Shape 191"/>
        <p:cNvGrpSpPr/>
        <p:nvPr/>
      </p:nvGrpSpPr>
      <p:grpSpPr>
        <a:xfrm>
          <a:off x="0" y="0"/>
          <a:ext cx="0" cy="0"/>
          <a:chOff x="0" y="0"/>
          <a:chExt cx="0" cy="0"/>
        </a:xfrm>
      </p:grpSpPr>
      <p:sp>
        <p:nvSpPr>
          <p:cNvPr id="192" name="Google Shape;192;p24"/>
          <p:cNvSpPr txBox="1">
            <a:spLocks noGrp="1"/>
          </p:cNvSpPr>
          <p:nvPr>
            <p:ph type="title"/>
          </p:nvPr>
        </p:nvSpPr>
        <p:spPr>
          <a:xfrm>
            <a:off x="467960" y="23218"/>
            <a:ext cx="7400400" cy="5943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Clr>
                <a:srgbClr val="0099D8"/>
              </a:buClr>
              <a:buSzPts val="3200"/>
              <a:buFont typeface="Arial"/>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3" name="Google Shape;193;p24"/>
          <p:cNvSpPr>
            <a:spLocks noGrp="1"/>
          </p:cNvSpPr>
          <p:nvPr>
            <p:ph type="pic" idx="2"/>
          </p:nvPr>
        </p:nvSpPr>
        <p:spPr>
          <a:xfrm>
            <a:off x="6096000" y="914400"/>
            <a:ext cx="2590800" cy="3714900"/>
          </a:xfrm>
          <a:prstGeom prst="rect">
            <a:avLst/>
          </a:prstGeom>
          <a:solidFill>
            <a:srgbClr val="F2F2F2"/>
          </a:solidFill>
          <a:ln>
            <a:noFill/>
          </a:ln>
        </p:spPr>
        <p:txBody>
          <a:bodyPr spcFirstLastPara="1" wrap="square" lIns="0" tIns="0" rIns="0" bIns="0" anchor="ctr" anchorCtr="0">
            <a:noAutofit/>
          </a:bodyPr>
          <a:lstStyle>
            <a:lvl1pPr marR="0" lvl="0" algn="ctr" rtl="0">
              <a:spcBef>
                <a:spcPts val="400"/>
              </a:spcBef>
              <a:spcAft>
                <a:spcPts val="0"/>
              </a:spcAft>
              <a:buClr>
                <a:srgbClr val="7F7F7F"/>
              </a:buClr>
              <a:buSzPts val="2000"/>
              <a:buFont typeface="Arial"/>
              <a:buNone/>
              <a:defRPr sz="2000" b="0" i="0" u="none" strike="noStrike" cap="none">
                <a:solidFill>
                  <a:srgbClr val="7F7F7F"/>
                </a:solidFill>
                <a:latin typeface="Arial"/>
                <a:ea typeface="Arial"/>
                <a:cs typeface="Arial"/>
                <a:sym typeface="Arial"/>
              </a:defRPr>
            </a:lvl1pPr>
            <a:lvl2pPr marR="0" lvl="1" algn="l" rtl="0">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2pPr>
            <a:lvl3pPr marR="0" lvl="2" algn="l" rtl="0">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3pPr>
            <a:lvl4pPr marR="0" lvl="3" algn="l" rtl="0">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4pPr>
            <a:lvl5pPr marR="0" lvl="4" algn="l" rtl="0">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5pPr>
            <a:lvl6pPr marR="0" lvl="5" algn="l" rtl="0">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4" name="Google Shape;194;p24"/>
          <p:cNvSpPr txBox="1">
            <a:spLocks noGrp="1"/>
          </p:cNvSpPr>
          <p:nvPr>
            <p:ph type="body" idx="1"/>
          </p:nvPr>
        </p:nvSpPr>
        <p:spPr>
          <a:xfrm>
            <a:off x="752888" y="914400"/>
            <a:ext cx="5190600" cy="3714900"/>
          </a:xfrm>
          <a:prstGeom prst="rect">
            <a:avLst/>
          </a:prstGeom>
          <a:noFill/>
          <a:ln>
            <a:noFill/>
          </a:ln>
        </p:spPr>
        <p:txBody>
          <a:bodyPr spcFirstLastPara="1" wrap="square" lIns="0" tIns="0" rIns="0" bIns="0" anchor="t" anchorCtr="0">
            <a:noAutofit/>
          </a:bodyPr>
          <a:lstStyle>
            <a:lvl1pPr marL="457200" lvl="0" indent="-406400" algn="l" rtl="0">
              <a:spcBef>
                <a:spcPts val="560"/>
              </a:spcBef>
              <a:spcAft>
                <a:spcPts val="0"/>
              </a:spcAft>
              <a:buClr>
                <a:srgbClr val="07336F"/>
              </a:buClr>
              <a:buSzPts val="2800"/>
              <a:buChar char="•"/>
              <a:defRPr sz="2800" b="0">
                <a:solidFill>
                  <a:srgbClr val="07336F"/>
                </a:solidFill>
              </a:defRPr>
            </a:lvl1pPr>
            <a:lvl2pPr marL="914400" lvl="1" indent="-381000" algn="l" rtl="0">
              <a:spcBef>
                <a:spcPts val="480"/>
              </a:spcBef>
              <a:spcAft>
                <a:spcPts val="0"/>
              </a:spcAft>
              <a:buClr>
                <a:srgbClr val="07336F"/>
              </a:buClr>
              <a:buSzPts val="2400"/>
              <a:buChar char="•"/>
              <a:defRPr sz="2400">
                <a:solidFill>
                  <a:srgbClr val="07336F"/>
                </a:solidFill>
              </a:defRPr>
            </a:lvl2pPr>
            <a:lvl3pPr marL="1371600" lvl="2" indent="-355600" algn="l" rtl="0">
              <a:spcBef>
                <a:spcPts val="400"/>
              </a:spcBef>
              <a:spcAft>
                <a:spcPts val="0"/>
              </a:spcAft>
              <a:buClr>
                <a:srgbClr val="07336F"/>
              </a:buClr>
              <a:buSzPts val="2000"/>
              <a:buChar char="•"/>
              <a:defRPr sz="2000">
                <a:solidFill>
                  <a:srgbClr val="07336F"/>
                </a:solidFill>
              </a:defRPr>
            </a:lvl3pPr>
            <a:lvl4pPr marL="1828800" lvl="3" indent="-342900" algn="l" rtl="0">
              <a:spcBef>
                <a:spcPts val="360"/>
              </a:spcBef>
              <a:spcAft>
                <a:spcPts val="0"/>
              </a:spcAft>
              <a:buClr>
                <a:srgbClr val="07336F"/>
              </a:buClr>
              <a:buSzPts val="1800"/>
              <a:buChar char="•"/>
              <a:defRPr sz="1800">
                <a:solidFill>
                  <a:srgbClr val="07336F"/>
                </a:solidFill>
              </a:defRPr>
            </a:lvl4pPr>
            <a:lvl5pPr marL="2286000" lvl="4" indent="-330200" algn="l" rtl="0">
              <a:spcBef>
                <a:spcPts val="320"/>
              </a:spcBef>
              <a:spcAft>
                <a:spcPts val="0"/>
              </a:spcAft>
              <a:buClr>
                <a:srgbClr val="07336F"/>
              </a:buClr>
              <a:buSzPts val="1600"/>
              <a:buChar char="•"/>
              <a:defRPr sz="1600">
                <a:solidFill>
                  <a:srgbClr val="07336F"/>
                </a:solidFill>
              </a:defRPr>
            </a:lvl5pPr>
            <a:lvl6pPr marL="2743200" lvl="5" indent="-342900" algn="l" rtl="0">
              <a:spcBef>
                <a:spcPts val="360"/>
              </a:spcBef>
              <a:spcAft>
                <a:spcPts val="0"/>
              </a:spcAft>
              <a:buClr>
                <a:srgbClr val="07336F"/>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 Column, Tall Pic Left">
  <p:cSld name="1 Column, Tall Pic Left">
    <p:spTree>
      <p:nvGrpSpPr>
        <p:cNvPr id="1" name="Shape 195"/>
        <p:cNvGrpSpPr/>
        <p:nvPr/>
      </p:nvGrpSpPr>
      <p:grpSpPr>
        <a:xfrm>
          <a:off x="0" y="0"/>
          <a:ext cx="0" cy="0"/>
          <a:chOff x="0" y="0"/>
          <a:chExt cx="0" cy="0"/>
        </a:xfrm>
      </p:grpSpPr>
      <p:sp>
        <p:nvSpPr>
          <p:cNvPr id="196" name="Google Shape;196;p25"/>
          <p:cNvSpPr txBox="1">
            <a:spLocks noGrp="1"/>
          </p:cNvSpPr>
          <p:nvPr>
            <p:ph type="title"/>
          </p:nvPr>
        </p:nvSpPr>
        <p:spPr>
          <a:xfrm>
            <a:off x="467960" y="23218"/>
            <a:ext cx="7400400" cy="5943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Clr>
                <a:srgbClr val="0099D8"/>
              </a:buClr>
              <a:buSzPts val="3200"/>
              <a:buFont typeface="Arial"/>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7" name="Google Shape;197;p25"/>
          <p:cNvSpPr>
            <a:spLocks noGrp="1"/>
          </p:cNvSpPr>
          <p:nvPr>
            <p:ph type="pic" idx="2"/>
          </p:nvPr>
        </p:nvSpPr>
        <p:spPr>
          <a:xfrm>
            <a:off x="762000" y="914400"/>
            <a:ext cx="2590800" cy="3714900"/>
          </a:xfrm>
          <a:prstGeom prst="rect">
            <a:avLst/>
          </a:prstGeom>
          <a:solidFill>
            <a:srgbClr val="F2F2F2"/>
          </a:solidFill>
          <a:ln>
            <a:noFill/>
          </a:ln>
        </p:spPr>
        <p:txBody>
          <a:bodyPr spcFirstLastPara="1" wrap="square" lIns="0" tIns="0" rIns="0" bIns="0" anchor="ctr" anchorCtr="0">
            <a:noAutofit/>
          </a:bodyPr>
          <a:lstStyle>
            <a:lvl1pPr marR="0" lvl="0" algn="ctr" rtl="0">
              <a:spcBef>
                <a:spcPts val="400"/>
              </a:spcBef>
              <a:spcAft>
                <a:spcPts val="0"/>
              </a:spcAft>
              <a:buClr>
                <a:srgbClr val="7F7F7F"/>
              </a:buClr>
              <a:buSzPts val="2000"/>
              <a:buFont typeface="Arial"/>
              <a:buNone/>
              <a:defRPr sz="2000" b="0" i="0" u="none" strike="noStrike" cap="none">
                <a:solidFill>
                  <a:srgbClr val="7F7F7F"/>
                </a:solidFill>
                <a:latin typeface="Arial"/>
                <a:ea typeface="Arial"/>
                <a:cs typeface="Arial"/>
                <a:sym typeface="Arial"/>
              </a:defRPr>
            </a:lvl1pPr>
            <a:lvl2pPr marR="0" lvl="1" algn="l" rtl="0">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2pPr>
            <a:lvl3pPr marR="0" lvl="2" algn="l" rtl="0">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3pPr>
            <a:lvl4pPr marR="0" lvl="3" algn="l" rtl="0">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4pPr>
            <a:lvl5pPr marR="0" lvl="4" algn="l" rtl="0">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5pPr>
            <a:lvl6pPr marR="0" lvl="5" algn="l" rtl="0">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8" name="Google Shape;198;p25"/>
          <p:cNvSpPr txBox="1">
            <a:spLocks noGrp="1"/>
          </p:cNvSpPr>
          <p:nvPr>
            <p:ph type="body" idx="1"/>
          </p:nvPr>
        </p:nvSpPr>
        <p:spPr>
          <a:xfrm>
            <a:off x="3505200" y="914400"/>
            <a:ext cx="5190600" cy="3714900"/>
          </a:xfrm>
          <a:prstGeom prst="rect">
            <a:avLst/>
          </a:prstGeom>
          <a:noFill/>
          <a:ln>
            <a:noFill/>
          </a:ln>
        </p:spPr>
        <p:txBody>
          <a:bodyPr spcFirstLastPara="1" wrap="square" lIns="0" tIns="0" rIns="0" bIns="0" anchor="t" anchorCtr="0">
            <a:noAutofit/>
          </a:bodyPr>
          <a:lstStyle>
            <a:lvl1pPr marL="457200" lvl="0" indent="-406400" algn="l" rtl="0">
              <a:spcBef>
                <a:spcPts val="560"/>
              </a:spcBef>
              <a:spcAft>
                <a:spcPts val="0"/>
              </a:spcAft>
              <a:buClr>
                <a:srgbClr val="07336F"/>
              </a:buClr>
              <a:buSzPts val="2800"/>
              <a:buChar char="•"/>
              <a:defRPr sz="2800" b="0">
                <a:solidFill>
                  <a:srgbClr val="07336F"/>
                </a:solidFill>
              </a:defRPr>
            </a:lvl1pPr>
            <a:lvl2pPr marL="914400" lvl="1" indent="-381000" algn="l" rtl="0">
              <a:spcBef>
                <a:spcPts val="480"/>
              </a:spcBef>
              <a:spcAft>
                <a:spcPts val="0"/>
              </a:spcAft>
              <a:buClr>
                <a:srgbClr val="07336F"/>
              </a:buClr>
              <a:buSzPts val="2400"/>
              <a:buChar char="•"/>
              <a:defRPr sz="2400">
                <a:solidFill>
                  <a:srgbClr val="07336F"/>
                </a:solidFill>
              </a:defRPr>
            </a:lvl2pPr>
            <a:lvl3pPr marL="1371600" lvl="2" indent="-355600" algn="l" rtl="0">
              <a:spcBef>
                <a:spcPts val="400"/>
              </a:spcBef>
              <a:spcAft>
                <a:spcPts val="0"/>
              </a:spcAft>
              <a:buClr>
                <a:srgbClr val="07336F"/>
              </a:buClr>
              <a:buSzPts val="2000"/>
              <a:buChar char="•"/>
              <a:defRPr sz="2000">
                <a:solidFill>
                  <a:srgbClr val="07336F"/>
                </a:solidFill>
              </a:defRPr>
            </a:lvl3pPr>
            <a:lvl4pPr marL="1828800" lvl="3" indent="-342900" algn="l" rtl="0">
              <a:spcBef>
                <a:spcPts val="360"/>
              </a:spcBef>
              <a:spcAft>
                <a:spcPts val="0"/>
              </a:spcAft>
              <a:buClr>
                <a:srgbClr val="07336F"/>
              </a:buClr>
              <a:buSzPts val="1800"/>
              <a:buChar char="•"/>
              <a:defRPr sz="1800">
                <a:solidFill>
                  <a:srgbClr val="07336F"/>
                </a:solidFill>
              </a:defRPr>
            </a:lvl4pPr>
            <a:lvl5pPr marL="2286000" lvl="4" indent="-330200" algn="l" rtl="0">
              <a:spcBef>
                <a:spcPts val="320"/>
              </a:spcBef>
              <a:spcAft>
                <a:spcPts val="0"/>
              </a:spcAft>
              <a:buClr>
                <a:srgbClr val="07336F"/>
              </a:buClr>
              <a:buSzPts val="1600"/>
              <a:buChar char="•"/>
              <a:defRPr sz="1600">
                <a:solidFill>
                  <a:srgbClr val="07336F"/>
                </a:solidFill>
              </a:defRPr>
            </a:lvl5pPr>
            <a:lvl6pPr marL="2743200" lvl="5" indent="-342900" algn="l" rtl="0">
              <a:spcBef>
                <a:spcPts val="360"/>
              </a:spcBef>
              <a:spcAft>
                <a:spcPts val="0"/>
              </a:spcAft>
              <a:buClr>
                <a:srgbClr val="07336F"/>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 Column, Wide Pic Top">
  <p:cSld name="1 Column, Wide Pic Top">
    <p:spTree>
      <p:nvGrpSpPr>
        <p:cNvPr id="1" name="Shape 199"/>
        <p:cNvGrpSpPr/>
        <p:nvPr/>
      </p:nvGrpSpPr>
      <p:grpSpPr>
        <a:xfrm>
          <a:off x="0" y="0"/>
          <a:ext cx="0" cy="0"/>
          <a:chOff x="0" y="0"/>
          <a:chExt cx="0" cy="0"/>
        </a:xfrm>
      </p:grpSpPr>
      <p:sp>
        <p:nvSpPr>
          <p:cNvPr id="200" name="Google Shape;200;p26"/>
          <p:cNvSpPr>
            <a:spLocks noGrp="1"/>
          </p:cNvSpPr>
          <p:nvPr>
            <p:ph type="pic" idx="2"/>
          </p:nvPr>
        </p:nvSpPr>
        <p:spPr>
          <a:xfrm>
            <a:off x="762000" y="914400"/>
            <a:ext cx="7921800" cy="1314600"/>
          </a:xfrm>
          <a:prstGeom prst="rect">
            <a:avLst/>
          </a:prstGeom>
          <a:solidFill>
            <a:srgbClr val="F2F2F2"/>
          </a:solidFill>
          <a:ln>
            <a:noFill/>
          </a:ln>
        </p:spPr>
        <p:txBody>
          <a:bodyPr spcFirstLastPara="1" wrap="square" lIns="0" tIns="0" rIns="0" bIns="0" anchor="ctr" anchorCtr="0">
            <a:noAutofit/>
          </a:bodyPr>
          <a:lstStyle>
            <a:lvl1pPr marR="0" lvl="0" algn="ctr" rtl="0">
              <a:spcBef>
                <a:spcPts val="400"/>
              </a:spcBef>
              <a:spcAft>
                <a:spcPts val="0"/>
              </a:spcAft>
              <a:buClr>
                <a:srgbClr val="7F7F7F"/>
              </a:buClr>
              <a:buSzPts val="2000"/>
              <a:buFont typeface="Arial"/>
              <a:buNone/>
              <a:defRPr sz="2000" b="0" i="0" u="none" strike="noStrike" cap="none">
                <a:solidFill>
                  <a:srgbClr val="7F7F7F"/>
                </a:solidFill>
                <a:latin typeface="Arial"/>
                <a:ea typeface="Arial"/>
                <a:cs typeface="Arial"/>
                <a:sym typeface="Arial"/>
              </a:defRPr>
            </a:lvl1pPr>
            <a:lvl2pPr marR="0" lvl="1" algn="l" rtl="0">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2pPr>
            <a:lvl3pPr marR="0" lvl="2" algn="l" rtl="0">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3pPr>
            <a:lvl4pPr marR="0" lvl="3" algn="l" rtl="0">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4pPr>
            <a:lvl5pPr marR="0" lvl="4" algn="l" rtl="0">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5pPr>
            <a:lvl6pPr marR="0" lvl="5" algn="l" rtl="0">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1" name="Google Shape;201;p26"/>
          <p:cNvSpPr txBox="1">
            <a:spLocks noGrp="1"/>
          </p:cNvSpPr>
          <p:nvPr>
            <p:ph type="body" idx="1"/>
          </p:nvPr>
        </p:nvSpPr>
        <p:spPr>
          <a:xfrm>
            <a:off x="752888" y="2343150"/>
            <a:ext cx="7933800" cy="2286000"/>
          </a:xfrm>
          <a:prstGeom prst="rect">
            <a:avLst/>
          </a:prstGeom>
          <a:noFill/>
          <a:ln>
            <a:noFill/>
          </a:ln>
        </p:spPr>
        <p:txBody>
          <a:bodyPr spcFirstLastPara="1" wrap="square" lIns="0" tIns="0" rIns="0" bIns="0" anchor="t" anchorCtr="0">
            <a:noAutofit/>
          </a:bodyPr>
          <a:lstStyle>
            <a:lvl1pPr marL="457200" lvl="0" indent="-406400" algn="l" rtl="0">
              <a:spcBef>
                <a:spcPts val="560"/>
              </a:spcBef>
              <a:spcAft>
                <a:spcPts val="0"/>
              </a:spcAft>
              <a:buClr>
                <a:srgbClr val="07336F"/>
              </a:buClr>
              <a:buSzPts val="2800"/>
              <a:buChar char="•"/>
              <a:defRPr sz="2800" b="0">
                <a:solidFill>
                  <a:srgbClr val="07336F"/>
                </a:solidFill>
              </a:defRPr>
            </a:lvl1pPr>
            <a:lvl2pPr marL="914400" lvl="1" indent="-381000" algn="l" rtl="0">
              <a:spcBef>
                <a:spcPts val="480"/>
              </a:spcBef>
              <a:spcAft>
                <a:spcPts val="0"/>
              </a:spcAft>
              <a:buClr>
                <a:srgbClr val="07336F"/>
              </a:buClr>
              <a:buSzPts val="2400"/>
              <a:buChar char="•"/>
              <a:defRPr sz="2400">
                <a:solidFill>
                  <a:srgbClr val="07336F"/>
                </a:solidFill>
              </a:defRPr>
            </a:lvl2pPr>
            <a:lvl3pPr marL="1371600" lvl="2" indent="-355600" algn="l" rtl="0">
              <a:spcBef>
                <a:spcPts val="400"/>
              </a:spcBef>
              <a:spcAft>
                <a:spcPts val="0"/>
              </a:spcAft>
              <a:buClr>
                <a:srgbClr val="07336F"/>
              </a:buClr>
              <a:buSzPts val="2000"/>
              <a:buChar char="•"/>
              <a:defRPr sz="2000">
                <a:solidFill>
                  <a:srgbClr val="07336F"/>
                </a:solidFill>
              </a:defRPr>
            </a:lvl3pPr>
            <a:lvl4pPr marL="1828800" lvl="3" indent="-342900" algn="l" rtl="0">
              <a:spcBef>
                <a:spcPts val="360"/>
              </a:spcBef>
              <a:spcAft>
                <a:spcPts val="0"/>
              </a:spcAft>
              <a:buClr>
                <a:srgbClr val="07336F"/>
              </a:buClr>
              <a:buSzPts val="1800"/>
              <a:buChar char="•"/>
              <a:defRPr sz="1800">
                <a:solidFill>
                  <a:srgbClr val="07336F"/>
                </a:solidFill>
              </a:defRPr>
            </a:lvl4pPr>
            <a:lvl5pPr marL="2286000" lvl="4" indent="-330200" algn="l" rtl="0">
              <a:spcBef>
                <a:spcPts val="320"/>
              </a:spcBef>
              <a:spcAft>
                <a:spcPts val="0"/>
              </a:spcAft>
              <a:buClr>
                <a:srgbClr val="07336F"/>
              </a:buClr>
              <a:buSzPts val="1600"/>
              <a:buChar char="•"/>
              <a:defRPr sz="1600">
                <a:solidFill>
                  <a:srgbClr val="07336F"/>
                </a:solidFill>
              </a:defRPr>
            </a:lvl5pPr>
            <a:lvl6pPr marL="2743200" lvl="5" indent="-342900" algn="l" rtl="0">
              <a:spcBef>
                <a:spcPts val="360"/>
              </a:spcBef>
              <a:spcAft>
                <a:spcPts val="0"/>
              </a:spcAft>
              <a:buClr>
                <a:srgbClr val="07336F"/>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02" name="Google Shape;202;p26"/>
          <p:cNvSpPr txBox="1">
            <a:spLocks noGrp="1"/>
          </p:cNvSpPr>
          <p:nvPr>
            <p:ph type="title"/>
          </p:nvPr>
        </p:nvSpPr>
        <p:spPr>
          <a:xfrm>
            <a:off x="752888" y="205978"/>
            <a:ext cx="7933800" cy="5943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Clr>
                <a:srgbClr val="0099D8"/>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 Column, Wide Pic Bottom">
  <p:cSld name="1 Column, Wide Pic Bottom">
    <p:spTree>
      <p:nvGrpSpPr>
        <p:cNvPr id="1" name="Shape 203"/>
        <p:cNvGrpSpPr/>
        <p:nvPr/>
      </p:nvGrpSpPr>
      <p:grpSpPr>
        <a:xfrm>
          <a:off x="0" y="0"/>
          <a:ext cx="0" cy="0"/>
          <a:chOff x="0" y="0"/>
          <a:chExt cx="0" cy="0"/>
        </a:xfrm>
      </p:grpSpPr>
      <p:sp>
        <p:nvSpPr>
          <p:cNvPr id="204" name="Google Shape;204;p27"/>
          <p:cNvSpPr>
            <a:spLocks noGrp="1"/>
          </p:cNvSpPr>
          <p:nvPr>
            <p:ph type="pic" idx="2"/>
          </p:nvPr>
        </p:nvSpPr>
        <p:spPr>
          <a:xfrm>
            <a:off x="762000" y="3314700"/>
            <a:ext cx="7921800" cy="1314600"/>
          </a:xfrm>
          <a:prstGeom prst="rect">
            <a:avLst/>
          </a:prstGeom>
          <a:solidFill>
            <a:srgbClr val="F2F2F2"/>
          </a:solidFill>
          <a:ln>
            <a:noFill/>
          </a:ln>
        </p:spPr>
        <p:txBody>
          <a:bodyPr spcFirstLastPara="1" wrap="square" lIns="0" tIns="0" rIns="0" bIns="0" anchor="ctr" anchorCtr="0">
            <a:noAutofit/>
          </a:bodyPr>
          <a:lstStyle>
            <a:lvl1pPr marR="0" lvl="0" algn="ctr" rtl="0">
              <a:spcBef>
                <a:spcPts val="400"/>
              </a:spcBef>
              <a:spcAft>
                <a:spcPts val="0"/>
              </a:spcAft>
              <a:buClr>
                <a:srgbClr val="7F7F7F"/>
              </a:buClr>
              <a:buSzPts val="2000"/>
              <a:buFont typeface="Arial"/>
              <a:buNone/>
              <a:defRPr sz="2000" b="0" i="0" u="none" strike="noStrike" cap="none">
                <a:solidFill>
                  <a:srgbClr val="7F7F7F"/>
                </a:solidFill>
                <a:latin typeface="Arial"/>
                <a:ea typeface="Arial"/>
                <a:cs typeface="Arial"/>
                <a:sym typeface="Arial"/>
              </a:defRPr>
            </a:lvl1pPr>
            <a:lvl2pPr marR="0" lvl="1" algn="l" rtl="0">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2pPr>
            <a:lvl3pPr marR="0" lvl="2" algn="l" rtl="0">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3pPr>
            <a:lvl4pPr marR="0" lvl="3" algn="l" rtl="0">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4pPr>
            <a:lvl5pPr marR="0" lvl="4" algn="l" rtl="0">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5pPr>
            <a:lvl6pPr marR="0" lvl="5" algn="l" rtl="0">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5" name="Google Shape;205;p27"/>
          <p:cNvSpPr txBox="1">
            <a:spLocks noGrp="1"/>
          </p:cNvSpPr>
          <p:nvPr>
            <p:ph type="body" idx="1"/>
          </p:nvPr>
        </p:nvSpPr>
        <p:spPr>
          <a:xfrm>
            <a:off x="752888" y="914400"/>
            <a:ext cx="7933800" cy="2286000"/>
          </a:xfrm>
          <a:prstGeom prst="rect">
            <a:avLst/>
          </a:prstGeom>
          <a:noFill/>
          <a:ln>
            <a:noFill/>
          </a:ln>
        </p:spPr>
        <p:txBody>
          <a:bodyPr spcFirstLastPara="1" wrap="square" lIns="0" tIns="0" rIns="0" bIns="0" anchor="t" anchorCtr="0">
            <a:noAutofit/>
          </a:bodyPr>
          <a:lstStyle>
            <a:lvl1pPr marL="457200" lvl="0" indent="-406400" algn="l" rtl="0">
              <a:spcBef>
                <a:spcPts val="560"/>
              </a:spcBef>
              <a:spcAft>
                <a:spcPts val="0"/>
              </a:spcAft>
              <a:buClr>
                <a:srgbClr val="07336F"/>
              </a:buClr>
              <a:buSzPts val="2800"/>
              <a:buChar char="•"/>
              <a:defRPr sz="2800" b="0">
                <a:solidFill>
                  <a:srgbClr val="07336F"/>
                </a:solidFill>
              </a:defRPr>
            </a:lvl1pPr>
            <a:lvl2pPr marL="914400" lvl="1" indent="-381000" algn="l" rtl="0">
              <a:spcBef>
                <a:spcPts val="480"/>
              </a:spcBef>
              <a:spcAft>
                <a:spcPts val="0"/>
              </a:spcAft>
              <a:buClr>
                <a:srgbClr val="07336F"/>
              </a:buClr>
              <a:buSzPts val="2400"/>
              <a:buChar char="•"/>
              <a:defRPr sz="2400">
                <a:solidFill>
                  <a:srgbClr val="07336F"/>
                </a:solidFill>
              </a:defRPr>
            </a:lvl2pPr>
            <a:lvl3pPr marL="1371600" lvl="2" indent="-355600" algn="l" rtl="0">
              <a:spcBef>
                <a:spcPts val="400"/>
              </a:spcBef>
              <a:spcAft>
                <a:spcPts val="0"/>
              </a:spcAft>
              <a:buClr>
                <a:srgbClr val="07336F"/>
              </a:buClr>
              <a:buSzPts val="2000"/>
              <a:buChar char="•"/>
              <a:defRPr sz="2000">
                <a:solidFill>
                  <a:srgbClr val="07336F"/>
                </a:solidFill>
              </a:defRPr>
            </a:lvl3pPr>
            <a:lvl4pPr marL="1828800" lvl="3" indent="-342900" algn="l" rtl="0">
              <a:spcBef>
                <a:spcPts val="360"/>
              </a:spcBef>
              <a:spcAft>
                <a:spcPts val="0"/>
              </a:spcAft>
              <a:buClr>
                <a:srgbClr val="07336F"/>
              </a:buClr>
              <a:buSzPts val="1800"/>
              <a:buChar char="•"/>
              <a:defRPr sz="1800">
                <a:solidFill>
                  <a:srgbClr val="07336F"/>
                </a:solidFill>
              </a:defRPr>
            </a:lvl4pPr>
            <a:lvl5pPr marL="2286000" lvl="4" indent="-330200" algn="l" rtl="0">
              <a:spcBef>
                <a:spcPts val="320"/>
              </a:spcBef>
              <a:spcAft>
                <a:spcPts val="0"/>
              </a:spcAft>
              <a:buClr>
                <a:srgbClr val="07336F"/>
              </a:buClr>
              <a:buSzPts val="1600"/>
              <a:buChar char="•"/>
              <a:defRPr sz="1600">
                <a:solidFill>
                  <a:srgbClr val="07336F"/>
                </a:solidFill>
              </a:defRPr>
            </a:lvl5pPr>
            <a:lvl6pPr marL="2743200" lvl="5" indent="-342900" algn="l" rtl="0">
              <a:spcBef>
                <a:spcPts val="360"/>
              </a:spcBef>
              <a:spcAft>
                <a:spcPts val="0"/>
              </a:spcAft>
              <a:buClr>
                <a:srgbClr val="07336F"/>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06" name="Google Shape;206;p27"/>
          <p:cNvSpPr txBox="1">
            <a:spLocks noGrp="1"/>
          </p:cNvSpPr>
          <p:nvPr>
            <p:ph type="title"/>
          </p:nvPr>
        </p:nvSpPr>
        <p:spPr>
          <a:xfrm>
            <a:off x="752888" y="205978"/>
            <a:ext cx="7933800" cy="5943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Clr>
                <a:srgbClr val="0099D8"/>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2 Column">
  <p:cSld name="2 Column">
    <p:spTree>
      <p:nvGrpSpPr>
        <p:cNvPr id="1" name="Shape 207"/>
        <p:cNvGrpSpPr/>
        <p:nvPr/>
      </p:nvGrpSpPr>
      <p:grpSpPr>
        <a:xfrm>
          <a:off x="0" y="0"/>
          <a:ext cx="0" cy="0"/>
          <a:chOff x="0" y="0"/>
          <a:chExt cx="0" cy="0"/>
        </a:xfrm>
      </p:grpSpPr>
      <p:sp>
        <p:nvSpPr>
          <p:cNvPr id="208" name="Google Shape;208;p28"/>
          <p:cNvSpPr txBox="1">
            <a:spLocks noGrp="1"/>
          </p:cNvSpPr>
          <p:nvPr>
            <p:ph type="title"/>
          </p:nvPr>
        </p:nvSpPr>
        <p:spPr>
          <a:xfrm>
            <a:off x="467960" y="23218"/>
            <a:ext cx="7400400" cy="5943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Clr>
                <a:srgbClr val="0099D8"/>
              </a:buClr>
              <a:buSzPts val="3200"/>
              <a:buFont typeface="Arial"/>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9" name="Google Shape;209;p28"/>
          <p:cNvSpPr txBox="1">
            <a:spLocks noGrp="1"/>
          </p:cNvSpPr>
          <p:nvPr>
            <p:ph type="body" idx="1"/>
          </p:nvPr>
        </p:nvSpPr>
        <p:spPr>
          <a:xfrm>
            <a:off x="762000" y="914400"/>
            <a:ext cx="3742800" cy="3714900"/>
          </a:xfrm>
          <a:prstGeom prst="rect">
            <a:avLst/>
          </a:prstGeom>
          <a:noFill/>
          <a:ln>
            <a:noFill/>
          </a:ln>
        </p:spPr>
        <p:txBody>
          <a:bodyPr spcFirstLastPara="1" wrap="square" lIns="0" tIns="0" rIns="0" bIns="0" anchor="t" anchorCtr="0">
            <a:noAutofit/>
          </a:bodyPr>
          <a:lstStyle>
            <a:lvl1pPr marL="457200" lvl="0" indent="-406400" algn="l" rtl="0">
              <a:spcBef>
                <a:spcPts val="560"/>
              </a:spcBef>
              <a:spcAft>
                <a:spcPts val="0"/>
              </a:spcAft>
              <a:buClr>
                <a:srgbClr val="07336F"/>
              </a:buClr>
              <a:buSzPts val="2800"/>
              <a:buChar char="•"/>
              <a:defRPr sz="2800" b="0">
                <a:solidFill>
                  <a:srgbClr val="07336F"/>
                </a:solidFill>
              </a:defRPr>
            </a:lvl1pPr>
            <a:lvl2pPr marL="914400" lvl="1" indent="-381000" algn="l" rtl="0">
              <a:spcBef>
                <a:spcPts val="480"/>
              </a:spcBef>
              <a:spcAft>
                <a:spcPts val="0"/>
              </a:spcAft>
              <a:buClr>
                <a:srgbClr val="07336F"/>
              </a:buClr>
              <a:buSzPts val="2400"/>
              <a:buChar char="•"/>
              <a:defRPr sz="2400">
                <a:solidFill>
                  <a:srgbClr val="07336F"/>
                </a:solidFill>
              </a:defRPr>
            </a:lvl2pPr>
            <a:lvl3pPr marL="1371600" lvl="2" indent="-355600" algn="l" rtl="0">
              <a:spcBef>
                <a:spcPts val="400"/>
              </a:spcBef>
              <a:spcAft>
                <a:spcPts val="0"/>
              </a:spcAft>
              <a:buClr>
                <a:srgbClr val="07336F"/>
              </a:buClr>
              <a:buSzPts val="2000"/>
              <a:buChar char="•"/>
              <a:defRPr sz="2000">
                <a:solidFill>
                  <a:srgbClr val="07336F"/>
                </a:solidFill>
              </a:defRPr>
            </a:lvl3pPr>
            <a:lvl4pPr marL="1828800" lvl="3" indent="-342900" algn="l" rtl="0">
              <a:spcBef>
                <a:spcPts val="360"/>
              </a:spcBef>
              <a:spcAft>
                <a:spcPts val="0"/>
              </a:spcAft>
              <a:buClr>
                <a:srgbClr val="07336F"/>
              </a:buClr>
              <a:buSzPts val="1800"/>
              <a:buChar char="•"/>
              <a:defRPr sz="1800">
                <a:solidFill>
                  <a:srgbClr val="07336F"/>
                </a:solidFill>
              </a:defRPr>
            </a:lvl4pPr>
            <a:lvl5pPr marL="2286000" lvl="4" indent="-330200" algn="l" rtl="0">
              <a:spcBef>
                <a:spcPts val="320"/>
              </a:spcBef>
              <a:spcAft>
                <a:spcPts val="0"/>
              </a:spcAft>
              <a:buClr>
                <a:srgbClr val="07336F"/>
              </a:buClr>
              <a:buSzPts val="1600"/>
              <a:buChar char="•"/>
              <a:defRPr sz="1600">
                <a:solidFill>
                  <a:srgbClr val="07336F"/>
                </a:solidFill>
              </a:defRPr>
            </a:lvl5pPr>
            <a:lvl6pPr marL="2743200" lvl="5" indent="-342900" algn="l" rtl="0">
              <a:spcBef>
                <a:spcPts val="360"/>
              </a:spcBef>
              <a:spcAft>
                <a:spcPts val="0"/>
              </a:spcAft>
              <a:buClr>
                <a:srgbClr val="07336F"/>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10" name="Google Shape;210;p28"/>
          <p:cNvSpPr txBox="1">
            <a:spLocks noGrp="1"/>
          </p:cNvSpPr>
          <p:nvPr>
            <p:ph type="body" idx="2"/>
          </p:nvPr>
        </p:nvSpPr>
        <p:spPr>
          <a:xfrm>
            <a:off x="4953000" y="914400"/>
            <a:ext cx="3742800" cy="3714900"/>
          </a:xfrm>
          <a:prstGeom prst="rect">
            <a:avLst/>
          </a:prstGeom>
          <a:noFill/>
          <a:ln>
            <a:noFill/>
          </a:ln>
        </p:spPr>
        <p:txBody>
          <a:bodyPr spcFirstLastPara="1" wrap="square" lIns="0" tIns="0" rIns="0" bIns="0" anchor="t" anchorCtr="0">
            <a:noAutofit/>
          </a:bodyPr>
          <a:lstStyle>
            <a:lvl1pPr marL="457200" lvl="0" indent="-406400" algn="l" rtl="0">
              <a:spcBef>
                <a:spcPts val="560"/>
              </a:spcBef>
              <a:spcAft>
                <a:spcPts val="0"/>
              </a:spcAft>
              <a:buClr>
                <a:srgbClr val="07336F"/>
              </a:buClr>
              <a:buSzPts val="2800"/>
              <a:buChar char="•"/>
              <a:defRPr sz="2800" b="0">
                <a:solidFill>
                  <a:srgbClr val="07336F"/>
                </a:solidFill>
              </a:defRPr>
            </a:lvl1pPr>
            <a:lvl2pPr marL="914400" lvl="1" indent="-381000" algn="l" rtl="0">
              <a:spcBef>
                <a:spcPts val="480"/>
              </a:spcBef>
              <a:spcAft>
                <a:spcPts val="0"/>
              </a:spcAft>
              <a:buClr>
                <a:srgbClr val="07336F"/>
              </a:buClr>
              <a:buSzPts val="2400"/>
              <a:buChar char="•"/>
              <a:defRPr sz="2400">
                <a:solidFill>
                  <a:srgbClr val="07336F"/>
                </a:solidFill>
              </a:defRPr>
            </a:lvl2pPr>
            <a:lvl3pPr marL="1371600" lvl="2" indent="-355600" algn="l" rtl="0">
              <a:spcBef>
                <a:spcPts val="400"/>
              </a:spcBef>
              <a:spcAft>
                <a:spcPts val="0"/>
              </a:spcAft>
              <a:buClr>
                <a:srgbClr val="07336F"/>
              </a:buClr>
              <a:buSzPts val="2000"/>
              <a:buChar char="•"/>
              <a:defRPr sz="2000">
                <a:solidFill>
                  <a:srgbClr val="07336F"/>
                </a:solidFill>
              </a:defRPr>
            </a:lvl3pPr>
            <a:lvl4pPr marL="1828800" lvl="3" indent="-342900" algn="l" rtl="0">
              <a:spcBef>
                <a:spcPts val="360"/>
              </a:spcBef>
              <a:spcAft>
                <a:spcPts val="0"/>
              </a:spcAft>
              <a:buClr>
                <a:srgbClr val="07336F"/>
              </a:buClr>
              <a:buSzPts val="1800"/>
              <a:buChar char="•"/>
              <a:defRPr sz="1800">
                <a:solidFill>
                  <a:srgbClr val="07336F"/>
                </a:solidFill>
              </a:defRPr>
            </a:lvl4pPr>
            <a:lvl5pPr marL="2286000" lvl="4" indent="-330200" algn="l" rtl="0">
              <a:spcBef>
                <a:spcPts val="320"/>
              </a:spcBef>
              <a:spcAft>
                <a:spcPts val="0"/>
              </a:spcAft>
              <a:buClr>
                <a:srgbClr val="07336F"/>
              </a:buClr>
              <a:buSzPts val="1600"/>
              <a:buChar char="•"/>
              <a:defRPr sz="1600">
                <a:solidFill>
                  <a:srgbClr val="07336F"/>
                </a:solidFill>
              </a:defRPr>
            </a:lvl5pPr>
            <a:lvl6pPr marL="2743200" lvl="5" indent="-342900" algn="l" rtl="0">
              <a:spcBef>
                <a:spcPts val="360"/>
              </a:spcBef>
              <a:spcAft>
                <a:spcPts val="0"/>
              </a:spcAft>
              <a:buClr>
                <a:srgbClr val="07336F"/>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2 Column, 2 Pic">
  <p:cSld name="2 Column, 2 Pic">
    <p:spTree>
      <p:nvGrpSpPr>
        <p:cNvPr id="1" name="Shape 211"/>
        <p:cNvGrpSpPr/>
        <p:nvPr/>
      </p:nvGrpSpPr>
      <p:grpSpPr>
        <a:xfrm>
          <a:off x="0" y="0"/>
          <a:ext cx="0" cy="0"/>
          <a:chOff x="0" y="0"/>
          <a:chExt cx="0" cy="0"/>
        </a:xfrm>
      </p:grpSpPr>
      <p:sp>
        <p:nvSpPr>
          <p:cNvPr id="212" name="Google Shape;212;p29"/>
          <p:cNvSpPr txBox="1">
            <a:spLocks noGrp="1"/>
          </p:cNvSpPr>
          <p:nvPr>
            <p:ph type="title"/>
          </p:nvPr>
        </p:nvSpPr>
        <p:spPr>
          <a:xfrm>
            <a:off x="467960" y="23218"/>
            <a:ext cx="7400400" cy="5943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Clr>
                <a:srgbClr val="0099D8"/>
              </a:buClr>
              <a:buSzPts val="3200"/>
              <a:buFont typeface="Arial"/>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13" name="Google Shape;213;p29"/>
          <p:cNvSpPr>
            <a:spLocks noGrp="1"/>
          </p:cNvSpPr>
          <p:nvPr>
            <p:ph type="pic" idx="2"/>
          </p:nvPr>
        </p:nvSpPr>
        <p:spPr>
          <a:xfrm>
            <a:off x="762001" y="914400"/>
            <a:ext cx="3733800" cy="1200300"/>
          </a:xfrm>
          <a:prstGeom prst="rect">
            <a:avLst/>
          </a:prstGeom>
          <a:solidFill>
            <a:srgbClr val="F2F2F2"/>
          </a:solidFill>
          <a:ln>
            <a:noFill/>
          </a:ln>
        </p:spPr>
        <p:txBody>
          <a:bodyPr spcFirstLastPara="1" wrap="square" lIns="0" tIns="0" rIns="0" bIns="0" anchor="ctr" anchorCtr="0">
            <a:noAutofit/>
          </a:bodyPr>
          <a:lstStyle>
            <a:lvl1pPr marR="0" lvl="0" algn="ctr" rtl="0">
              <a:spcBef>
                <a:spcPts val="400"/>
              </a:spcBef>
              <a:spcAft>
                <a:spcPts val="0"/>
              </a:spcAft>
              <a:buClr>
                <a:srgbClr val="7F7F7F"/>
              </a:buClr>
              <a:buSzPts val="2000"/>
              <a:buFont typeface="Arial"/>
              <a:buNone/>
              <a:defRPr sz="2000" b="0" i="0" u="none" strike="noStrike" cap="none">
                <a:solidFill>
                  <a:srgbClr val="7F7F7F"/>
                </a:solidFill>
                <a:latin typeface="Arial"/>
                <a:ea typeface="Arial"/>
                <a:cs typeface="Arial"/>
                <a:sym typeface="Arial"/>
              </a:defRPr>
            </a:lvl1pPr>
            <a:lvl2pPr marR="0" lvl="1" algn="l" rtl="0">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2pPr>
            <a:lvl3pPr marR="0" lvl="2" algn="l" rtl="0">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3pPr>
            <a:lvl4pPr marR="0" lvl="3" algn="l" rtl="0">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4pPr>
            <a:lvl5pPr marR="0" lvl="4" algn="l" rtl="0">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5pPr>
            <a:lvl6pPr marR="0" lvl="5" algn="l" rtl="0">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14" name="Google Shape;214;p29"/>
          <p:cNvSpPr>
            <a:spLocks noGrp="1"/>
          </p:cNvSpPr>
          <p:nvPr>
            <p:ph type="pic" idx="3"/>
          </p:nvPr>
        </p:nvSpPr>
        <p:spPr>
          <a:xfrm>
            <a:off x="4953000" y="914400"/>
            <a:ext cx="3733800" cy="1200300"/>
          </a:xfrm>
          <a:prstGeom prst="rect">
            <a:avLst/>
          </a:prstGeom>
          <a:solidFill>
            <a:srgbClr val="F2F2F2"/>
          </a:solidFill>
          <a:ln>
            <a:noFill/>
          </a:ln>
        </p:spPr>
        <p:txBody>
          <a:bodyPr spcFirstLastPara="1" wrap="square" lIns="0" tIns="0" rIns="0" bIns="0" anchor="ctr" anchorCtr="0">
            <a:noAutofit/>
          </a:bodyPr>
          <a:lstStyle>
            <a:lvl1pPr marR="0" lvl="0" algn="ctr" rtl="0">
              <a:spcBef>
                <a:spcPts val="400"/>
              </a:spcBef>
              <a:spcAft>
                <a:spcPts val="0"/>
              </a:spcAft>
              <a:buClr>
                <a:srgbClr val="7F7F7F"/>
              </a:buClr>
              <a:buSzPts val="2000"/>
              <a:buFont typeface="Arial"/>
              <a:buNone/>
              <a:defRPr sz="2000" b="0" i="0" u="none" strike="noStrike" cap="none">
                <a:solidFill>
                  <a:srgbClr val="7F7F7F"/>
                </a:solidFill>
                <a:latin typeface="Arial"/>
                <a:ea typeface="Arial"/>
                <a:cs typeface="Arial"/>
                <a:sym typeface="Arial"/>
              </a:defRPr>
            </a:lvl1pPr>
            <a:lvl2pPr marR="0" lvl="1" algn="l" rtl="0">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2pPr>
            <a:lvl3pPr marR="0" lvl="2" algn="l" rtl="0">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3pPr>
            <a:lvl4pPr marR="0" lvl="3" algn="l" rtl="0">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4pPr>
            <a:lvl5pPr marR="0" lvl="4" algn="l" rtl="0">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5pPr>
            <a:lvl6pPr marR="0" lvl="5" algn="l" rtl="0">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15" name="Google Shape;215;p29"/>
          <p:cNvSpPr txBox="1">
            <a:spLocks noGrp="1"/>
          </p:cNvSpPr>
          <p:nvPr>
            <p:ph type="body" idx="1"/>
          </p:nvPr>
        </p:nvSpPr>
        <p:spPr>
          <a:xfrm>
            <a:off x="752888" y="2286000"/>
            <a:ext cx="3742800" cy="2343300"/>
          </a:xfrm>
          <a:prstGeom prst="rect">
            <a:avLst/>
          </a:prstGeom>
          <a:noFill/>
          <a:ln>
            <a:noFill/>
          </a:ln>
        </p:spPr>
        <p:txBody>
          <a:bodyPr spcFirstLastPara="1" wrap="square" lIns="0" tIns="0" rIns="0" bIns="0" anchor="t" anchorCtr="0">
            <a:noAutofit/>
          </a:bodyPr>
          <a:lstStyle>
            <a:lvl1pPr marL="457200" lvl="0" indent="-406400" algn="l" rtl="0">
              <a:spcBef>
                <a:spcPts val="560"/>
              </a:spcBef>
              <a:spcAft>
                <a:spcPts val="0"/>
              </a:spcAft>
              <a:buClr>
                <a:srgbClr val="07336F"/>
              </a:buClr>
              <a:buSzPts val="2800"/>
              <a:buChar char="•"/>
              <a:defRPr sz="2800" b="0">
                <a:solidFill>
                  <a:srgbClr val="07336F"/>
                </a:solidFill>
              </a:defRPr>
            </a:lvl1pPr>
            <a:lvl2pPr marL="914400" lvl="1" indent="-381000" algn="l" rtl="0">
              <a:spcBef>
                <a:spcPts val="480"/>
              </a:spcBef>
              <a:spcAft>
                <a:spcPts val="0"/>
              </a:spcAft>
              <a:buClr>
                <a:srgbClr val="07336F"/>
              </a:buClr>
              <a:buSzPts val="2400"/>
              <a:buChar char="•"/>
              <a:defRPr sz="2400">
                <a:solidFill>
                  <a:srgbClr val="07336F"/>
                </a:solidFill>
              </a:defRPr>
            </a:lvl2pPr>
            <a:lvl3pPr marL="1371600" lvl="2" indent="-355600" algn="l" rtl="0">
              <a:spcBef>
                <a:spcPts val="400"/>
              </a:spcBef>
              <a:spcAft>
                <a:spcPts val="0"/>
              </a:spcAft>
              <a:buClr>
                <a:srgbClr val="07336F"/>
              </a:buClr>
              <a:buSzPts val="2000"/>
              <a:buChar char="•"/>
              <a:defRPr sz="2000">
                <a:solidFill>
                  <a:srgbClr val="07336F"/>
                </a:solidFill>
              </a:defRPr>
            </a:lvl3pPr>
            <a:lvl4pPr marL="1828800" lvl="3" indent="-342900" algn="l" rtl="0">
              <a:spcBef>
                <a:spcPts val="360"/>
              </a:spcBef>
              <a:spcAft>
                <a:spcPts val="0"/>
              </a:spcAft>
              <a:buClr>
                <a:srgbClr val="07336F"/>
              </a:buClr>
              <a:buSzPts val="1800"/>
              <a:buChar char="•"/>
              <a:defRPr sz="1800">
                <a:solidFill>
                  <a:srgbClr val="07336F"/>
                </a:solidFill>
              </a:defRPr>
            </a:lvl4pPr>
            <a:lvl5pPr marL="2286000" lvl="4" indent="-330200" algn="l" rtl="0">
              <a:spcBef>
                <a:spcPts val="320"/>
              </a:spcBef>
              <a:spcAft>
                <a:spcPts val="0"/>
              </a:spcAft>
              <a:buClr>
                <a:srgbClr val="07336F"/>
              </a:buClr>
              <a:buSzPts val="1600"/>
              <a:buChar char="•"/>
              <a:defRPr sz="1600">
                <a:solidFill>
                  <a:srgbClr val="07336F"/>
                </a:solidFill>
              </a:defRPr>
            </a:lvl5pPr>
            <a:lvl6pPr marL="2743200" lvl="5" indent="-342900" algn="l" rtl="0">
              <a:spcBef>
                <a:spcPts val="360"/>
              </a:spcBef>
              <a:spcAft>
                <a:spcPts val="0"/>
              </a:spcAft>
              <a:buClr>
                <a:srgbClr val="07336F"/>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16" name="Google Shape;216;p29"/>
          <p:cNvSpPr txBox="1">
            <a:spLocks noGrp="1"/>
          </p:cNvSpPr>
          <p:nvPr>
            <p:ph type="body" idx="4"/>
          </p:nvPr>
        </p:nvSpPr>
        <p:spPr>
          <a:xfrm>
            <a:off x="4953000" y="2286000"/>
            <a:ext cx="3742800" cy="2343300"/>
          </a:xfrm>
          <a:prstGeom prst="rect">
            <a:avLst/>
          </a:prstGeom>
          <a:noFill/>
          <a:ln>
            <a:noFill/>
          </a:ln>
        </p:spPr>
        <p:txBody>
          <a:bodyPr spcFirstLastPara="1" wrap="square" lIns="0" tIns="0" rIns="0" bIns="0" anchor="t" anchorCtr="0">
            <a:noAutofit/>
          </a:bodyPr>
          <a:lstStyle>
            <a:lvl1pPr marL="457200" lvl="0" indent="-406400" algn="l" rtl="0">
              <a:spcBef>
                <a:spcPts val="560"/>
              </a:spcBef>
              <a:spcAft>
                <a:spcPts val="0"/>
              </a:spcAft>
              <a:buClr>
                <a:srgbClr val="07336F"/>
              </a:buClr>
              <a:buSzPts val="2800"/>
              <a:buChar char="•"/>
              <a:defRPr sz="2800" b="0">
                <a:solidFill>
                  <a:srgbClr val="07336F"/>
                </a:solidFill>
              </a:defRPr>
            </a:lvl1pPr>
            <a:lvl2pPr marL="914400" lvl="1" indent="-381000" algn="l" rtl="0">
              <a:spcBef>
                <a:spcPts val="480"/>
              </a:spcBef>
              <a:spcAft>
                <a:spcPts val="0"/>
              </a:spcAft>
              <a:buClr>
                <a:srgbClr val="07336F"/>
              </a:buClr>
              <a:buSzPts val="2400"/>
              <a:buChar char="•"/>
              <a:defRPr sz="2400">
                <a:solidFill>
                  <a:srgbClr val="07336F"/>
                </a:solidFill>
              </a:defRPr>
            </a:lvl2pPr>
            <a:lvl3pPr marL="1371600" lvl="2" indent="-355600" algn="l" rtl="0">
              <a:spcBef>
                <a:spcPts val="400"/>
              </a:spcBef>
              <a:spcAft>
                <a:spcPts val="0"/>
              </a:spcAft>
              <a:buClr>
                <a:srgbClr val="07336F"/>
              </a:buClr>
              <a:buSzPts val="2000"/>
              <a:buChar char="•"/>
              <a:defRPr sz="2000">
                <a:solidFill>
                  <a:srgbClr val="07336F"/>
                </a:solidFill>
              </a:defRPr>
            </a:lvl3pPr>
            <a:lvl4pPr marL="1828800" lvl="3" indent="-342900" algn="l" rtl="0">
              <a:spcBef>
                <a:spcPts val="360"/>
              </a:spcBef>
              <a:spcAft>
                <a:spcPts val="0"/>
              </a:spcAft>
              <a:buClr>
                <a:srgbClr val="07336F"/>
              </a:buClr>
              <a:buSzPts val="1800"/>
              <a:buChar char="•"/>
              <a:defRPr sz="1800">
                <a:solidFill>
                  <a:srgbClr val="07336F"/>
                </a:solidFill>
              </a:defRPr>
            </a:lvl4pPr>
            <a:lvl5pPr marL="2286000" lvl="4" indent="-330200" algn="l" rtl="0">
              <a:spcBef>
                <a:spcPts val="320"/>
              </a:spcBef>
              <a:spcAft>
                <a:spcPts val="0"/>
              </a:spcAft>
              <a:buClr>
                <a:srgbClr val="07336F"/>
              </a:buClr>
              <a:buSzPts val="1600"/>
              <a:buChar char="•"/>
              <a:defRPr sz="1600">
                <a:solidFill>
                  <a:srgbClr val="07336F"/>
                </a:solidFill>
              </a:defRPr>
            </a:lvl5pPr>
            <a:lvl6pPr marL="2743200" lvl="5" indent="-342900" algn="l" rtl="0">
              <a:spcBef>
                <a:spcPts val="360"/>
              </a:spcBef>
              <a:spcAft>
                <a:spcPts val="0"/>
              </a:spcAft>
              <a:buClr>
                <a:srgbClr val="07336F"/>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217"/>
        <p:cNvGrpSpPr/>
        <p:nvPr/>
      </p:nvGrpSpPr>
      <p:grpSpPr>
        <a:xfrm>
          <a:off x="0" y="0"/>
          <a:ext cx="0" cy="0"/>
          <a:chOff x="0" y="0"/>
          <a:chExt cx="0" cy="0"/>
        </a:xfrm>
      </p:grpSpPr>
      <p:sp>
        <p:nvSpPr>
          <p:cNvPr id="218" name="Google Shape;218;p30"/>
          <p:cNvSpPr txBox="1">
            <a:spLocks noGrp="1"/>
          </p:cNvSpPr>
          <p:nvPr>
            <p:ph type="title"/>
          </p:nvPr>
        </p:nvSpPr>
        <p:spPr>
          <a:xfrm>
            <a:off x="467960" y="23218"/>
            <a:ext cx="7400400" cy="5943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Clr>
                <a:srgbClr val="0099D8"/>
              </a:buClr>
              <a:buSzPts val="3200"/>
              <a:buFont typeface="Arial"/>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19" name="Google Shape;219;p30"/>
          <p:cNvSpPr txBox="1">
            <a:spLocks noGrp="1"/>
          </p:cNvSpPr>
          <p:nvPr>
            <p:ph type="body" idx="1"/>
          </p:nvPr>
        </p:nvSpPr>
        <p:spPr>
          <a:xfrm>
            <a:off x="752888" y="914400"/>
            <a:ext cx="2447400" cy="3714900"/>
          </a:xfrm>
          <a:prstGeom prst="rect">
            <a:avLst/>
          </a:prstGeom>
          <a:noFill/>
          <a:ln>
            <a:noFill/>
          </a:ln>
        </p:spPr>
        <p:txBody>
          <a:bodyPr spcFirstLastPara="1" wrap="square" lIns="0" tIns="0" rIns="0" bIns="0" anchor="t" anchorCtr="0">
            <a:noAutofit/>
          </a:bodyPr>
          <a:lstStyle>
            <a:lvl1pPr marL="457200" lvl="0" indent="-406400" algn="l" rtl="0">
              <a:spcBef>
                <a:spcPts val="560"/>
              </a:spcBef>
              <a:spcAft>
                <a:spcPts val="0"/>
              </a:spcAft>
              <a:buClr>
                <a:srgbClr val="07336F"/>
              </a:buClr>
              <a:buSzPts val="2800"/>
              <a:buChar char="•"/>
              <a:defRPr sz="2800" b="0">
                <a:solidFill>
                  <a:srgbClr val="07336F"/>
                </a:solidFill>
              </a:defRPr>
            </a:lvl1pPr>
            <a:lvl2pPr marL="914400" lvl="1" indent="-381000" algn="l" rtl="0">
              <a:spcBef>
                <a:spcPts val="480"/>
              </a:spcBef>
              <a:spcAft>
                <a:spcPts val="0"/>
              </a:spcAft>
              <a:buClr>
                <a:srgbClr val="07336F"/>
              </a:buClr>
              <a:buSzPts val="2400"/>
              <a:buChar char="•"/>
              <a:defRPr sz="2400">
                <a:solidFill>
                  <a:srgbClr val="07336F"/>
                </a:solidFill>
              </a:defRPr>
            </a:lvl2pPr>
            <a:lvl3pPr marL="1371600" lvl="2" indent="-355600" algn="l" rtl="0">
              <a:spcBef>
                <a:spcPts val="400"/>
              </a:spcBef>
              <a:spcAft>
                <a:spcPts val="0"/>
              </a:spcAft>
              <a:buClr>
                <a:srgbClr val="07336F"/>
              </a:buClr>
              <a:buSzPts val="2000"/>
              <a:buChar char="•"/>
              <a:defRPr sz="2000">
                <a:solidFill>
                  <a:srgbClr val="07336F"/>
                </a:solidFill>
              </a:defRPr>
            </a:lvl3pPr>
            <a:lvl4pPr marL="1828800" lvl="3" indent="-342900" algn="l" rtl="0">
              <a:spcBef>
                <a:spcPts val="360"/>
              </a:spcBef>
              <a:spcAft>
                <a:spcPts val="0"/>
              </a:spcAft>
              <a:buClr>
                <a:srgbClr val="07336F"/>
              </a:buClr>
              <a:buSzPts val="1800"/>
              <a:buChar char="•"/>
              <a:defRPr sz="1800">
                <a:solidFill>
                  <a:srgbClr val="07336F"/>
                </a:solidFill>
              </a:defRPr>
            </a:lvl4pPr>
            <a:lvl5pPr marL="2286000" lvl="4" indent="-330200" algn="l" rtl="0">
              <a:spcBef>
                <a:spcPts val="320"/>
              </a:spcBef>
              <a:spcAft>
                <a:spcPts val="0"/>
              </a:spcAft>
              <a:buClr>
                <a:srgbClr val="07336F"/>
              </a:buClr>
              <a:buSzPts val="1600"/>
              <a:buChar char="•"/>
              <a:defRPr sz="1600">
                <a:solidFill>
                  <a:srgbClr val="07336F"/>
                </a:solidFill>
              </a:defRPr>
            </a:lvl5pPr>
            <a:lvl6pPr marL="2743200" lvl="5" indent="-342900" algn="l" rtl="0">
              <a:spcBef>
                <a:spcPts val="360"/>
              </a:spcBef>
              <a:spcAft>
                <a:spcPts val="0"/>
              </a:spcAft>
              <a:buClr>
                <a:srgbClr val="07336F"/>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20" name="Google Shape;220;p30"/>
          <p:cNvSpPr txBox="1">
            <a:spLocks noGrp="1"/>
          </p:cNvSpPr>
          <p:nvPr>
            <p:ph type="body" idx="2"/>
          </p:nvPr>
        </p:nvSpPr>
        <p:spPr>
          <a:xfrm>
            <a:off x="6248400" y="914400"/>
            <a:ext cx="2447400" cy="3714900"/>
          </a:xfrm>
          <a:prstGeom prst="rect">
            <a:avLst/>
          </a:prstGeom>
          <a:noFill/>
          <a:ln>
            <a:noFill/>
          </a:ln>
        </p:spPr>
        <p:txBody>
          <a:bodyPr spcFirstLastPara="1" wrap="square" lIns="0" tIns="0" rIns="0" bIns="0" anchor="t" anchorCtr="0">
            <a:noAutofit/>
          </a:bodyPr>
          <a:lstStyle>
            <a:lvl1pPr marL="457200" lvl="0" indent="-406400" algn="l" rtl="0">
              <a:spcBef>
                <a:spcPts val="560"/>
              </a:spcBef>
              <a:spcAft>
                <a:spcPts val="0"/>
              </a:spcAft>
              <a:buClr>
                <a:srgbClr val="07336F"/>
              </a:buClr>
              <a:buSzPts val="2800"/>
              <a:buChar char="•"/>
              <a:defRPr sz="2800" b="0">
                <a:solidFill>
                  <a:srgbClr val="07336F"/>
                </a:solidFill>
              </a:defRPr>
            </a:lvl1pPr>
            <a:lvl2pPr marL="914400" lvl="1" indent="-381000" algn="l" rtl="0">
              <a:spcBef>
                <a:spcPts val="480"/>
              </a:spcBef>
              <a:spcAft>
                <a:spcPts val="0"/>
              </a:spcAft>
              <a:buClr>
                <a:srgbClr val="07336F"/>
              </a:buClr>
              <a:buSzPts val="2400"/>
              <a:buChar char="•"/>
              <a:defRPr sz="2400">
                <a:solidFill>
                  <a:srgbClr val="07336F"/>
                </a:solidFill>
              </a:defRPr>
            </a:lvl2pPr>
            <a:lvl3pPr marL="1371600" lvl="2" indent="-355600" algn="l" rtl="0">
              <a:spcBef>
                <a:spcPts val="400"/>
              </a:spcBef>
              <a:spcAft>
                <a:spcPts val="0"/>
              </a:spcAft>
              <a:buClr>
                <a:srgbClr val="07336F"/>
              </a:buClr>
              <a:buSzPts val="2000"/>
              <a:buChar char="•"/>
              <a:defRPr sz="2000">
                <a:solidFill>
                  <a:srgbClr val="07336F"/>
                </a:solidFill>
              </a:defRPr>
            </a:lvl3pPr>
            <a:lvl4pPr marL="1828800" lvl="3" indent="-342900" algn="l" rtl="0">
              <a:spcBef>
                <a:spcPts val="360"/>
              </a:spcBef>
              <a:spcAft>
                <a:spcPts val="0"/>
              </a:spcAft>
              <a:buClr>
                <a:srgbClr val="07336F"/>
              </a:buClr>
              <a:buSzPts val="1800"/>
              <a:buChar char="•"/>
              <a:defRPr sz="1800">
                <a:solidFill>
                  <a:srgbClr val="07336F"/>
                </a:solidFill>
              </a:defRPr>
            </a:lvl4pPr>
            <a:lvl5pPr marL="2286000" lvl="4" indent="-330200" algn="l" rtl="0">
              <a:spcBef>
                <a:spcPts val="320"/>
              </a:spcBef>
              <a:spcAft>
                <a:spcPts val="0"/>
              </a:spcAft>
              <a:buClr>
                <a:srgbClr val="07336F"/>
              </a:buClr>
              <a:buSzPts val="1600"/>
              <a:buChar char="•"/>
              <a:defRPr sz="1600">
                <a:solidFill>
                  <a:srgbClr val="07336F"/>
                </a:solidFill>
              </a:defRPr>
            </a:lvl5pPr>
            <a:lvl6pPr marL="2743200" lvl="5" indent="-342900" algn="l" rtl="0">
              <a:spcBef>
                <a:spcPts val="360"/>
              </a:spcBef>
              <a:spcAft>
                <a:spcPts val="0"/>
              </a:spcAft>
              <a:buClr>
                <a:srgbClr val="07336F"/>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21" name="Google Shape;221;p30"/>
          <p:cNvSpPr txBox="1">
            <a:spLocks noGrp="1"/>
          </p:cNvSpPr>
          <p:nvPr>
            <p:ph type="body" idx="3"/>
          </p:nvPr>
        </p:nvSpPr>
        <p:spPr>
          <a:xfrm>
            <a:off x="3500644" y="914400"/>
            <a:ext cx="2447400" cy="3714900"/>
          </a:xfrm>
          <a:prstGeom prst="rect">
            <a:avLst/>
          </a:prstGeom>
          <a:noFill/>
          <a:ln>
            <a:noFill/>
          </a:ln>
        </p:spPr>
        <p:txBody>
          <a:bodyPr spcFirstLastPara="1" wrap="square" lIns="0" tIns="0" rIns="0" bIns="0" anchor="t" anchorCtr="0">
            <a:noAutofit/>
          </a:bodyPr>
          <a:lstStyle>
            <a:lvl1pPr marL="457200" lvl="0" indent="-406400" algn="l" rtl="0">
              <a:spcBef>
                <a:spcPts val="560"/>
              </a:spcBef>
              <a:spcAft>
                <a:spcPts val="0"/>
              </a:spcAft>
              <a:buClr>
                <a:srgbClr val="07336F"/>
              </a:buClr>
              <a:buSzPts val="2800"/>
              <a:buChar char="•"/>
              <a:defRPr sz="2800" b="0">
                <a:solidFill>
                  <a:srgbClr val="07336F"/>
                </a:solidFill>
              </a:defRPr>
            </a:lvl1pPr>
            <a:lvl2pPr marL="914400" lvl="1" indent="-381000" algn="l" rtl="0">
              <a:spcBef>
                <a:spcPts val="480"/>
              </a:spcBef>
              <a:spcAft>
                <a:spcPts val="0"/>
              </a:spcAft>
              <a:buClr>
                <a:srgbClr val="07336F"/>
              </a:buClr>
              <a:buSzPts val="2400"/>
              <a:buChar char="•"/>
              <a:defRPr sz="2400">
                <a:solidFill>
                  <a:srgbClr val="07336F"/>
                </a:solidFill>
              </a:defRPr>
            </a:lvl2pPr>
            <a:lvl3pPr marL="1371600" lvl="2" indent="-355600" algn="l" rtl="0">
              <a:spcBef>
                <a:spcPts val="400"/>
              </a:spcBef>
              <a:spcAft>
                <a:spcPts val="0"/>
              </a:spcAft>
              <a:buClr>
                <a:srgbClr val="07336F"/>
              </a:buClr>
              <a:buSzPts val="2000"/>
              <a:buChar char="•"/>
              <a:defRPr sz="2000">
                <a:solidFill>
                  <a:srgbClr val="07336F"/>
                </a:solidFill>
              </a:defRPr>
            </a:lvl3pPr>
            <a:lvl4pPr marL="1828800" lvl="3" indent="-342900" algn="l" rtl="0">
              <a:spcBef>
                <a:spcPts val="360"/>
              </a:spcBef>
              <a:spcAft>
                <a:spcPts val="0"/>
              </a:spcAft>
              <a:buClr>
                <a:srgbClr val="07336F"/>
              </a:buClr>
              <a:buSzPts val="1800"/>
              <a:buChar char="•"/>
              <a:defRPr sz="1800">
                <a:solidFill>
                  <a:srgbClr val="07336F"/>
                </a:solidFill>
              </a:defRPr>
            </a:lvl4pPr>
            <a:lvl5pPr marL="2286000" lvl="4" indent="-330200" algn="l" rtl="0">
              <a:spcBef>
                <a:spcPts val="320"/>
              </a:spcBef>
              <a:spcAft>
                <a:spcPts val="0"/>
              </a:spcAft>
              <a:buClr>
                <a:srgbClr val="07336F"/>
              </a:buClr>
              <a:buSzPts val="1600"/>
              <a:buChar char="•"/>
              <a:defRPr sz="1600">
                <a:solidFill>
                  <a:srgbClr val="07336F"/>
                </a:solidFill>
              </a:defRPr>
            </a:lvl5pPr>
            <a:lvl6pPr marL="2743200" lvl="5" indent="-342900" algn="l" rtl="0">
              <a:spcBef>
                <a:spcPts val="360"/>
              </a:spcBef>
              <a:spcAft>
                <a:spcPts val="0"/>
              </a:spcAft>
              <a:buClr>
                <a:srgbClr val="07336F"/>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3 Column, 3 Pic">
  <p:cSld name="3 Column, 3 Pic">
    <p:spTree>
      <p:nvGrpSpPr>
        <p:cNvPr id="1" name="Shape 222"/>
        <p:cNvGrpSpPr/>
        <p:nvPr/>
      </p:nvGrpSpPr>
      <p:grpSpPr>
        <a:xfrm>
          <a:off x="0" y="0"/>
          <a:ext cx="0" cy="0"/>
          <a:chOff x="0" y="0"/>
          <a:chExt cx="0" cy="0"/>
        </a:xfrm>
      </p:grpSpPr>
      <p:sp>
        <p:nvSpPr>
          <p:cNvPr id="223" name="Google Shape;223;p31"/>
          <p:cNvSpPr txBox="1">
            <a:spLocks noGrp="1"/>
          </p:cNvSpPr>
          <p:nvPr>
            <p:ph type="title"/>
          </p:nvPr>
        </p:nvSpPr>
        <p:spPr>
          <a:xfrm>
            <a:off x="467960" y="23218"/>
            <a:ext cx="7400400" cy="5943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Clr>
                <a:srgbClr val="0099D8"/>
              </a:buClr>
              <a:buSzPts val="3200"/>
              <a:buFont typeface="Arial"/>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4" name="Google Shape;224;p31"/>
          <p:cNvSpPr>
            <a:spLocks noGrp="1"/>
          </p:cNvSpPr>
          <p:nvPr>
            <p:ph type="pic" idx="2"/>
          </p:nvPr>
        </p:nvSpPr>
        <p:spPr>
          <a:xfrm>
            <a:off x="762000" y="914400"/>
            <a:ext cx="2435400" cy="1200300"/>
          </a:xfrm>
          <a:prstGeom prst="rect">
            <a:avLst/>
          </a:prstGeom>
          <a:solidFill>
            <a:srgbClr val="F2F2F2"/>
          </a:solidFill>
          <a:ln>
            <a:noFill/>
          </a:ln>
        </p:spPr>
        <p:txBody>
          <a:bodyPr spcFirstLastPara="1" wrap="square" lIns="0" tIns="0" rIns="0" bIns="0" anchor="ctr" anchorCtr="0">
            <a:noAutofit/>
          </a:bodyPr>
          <a:lstStyle>
            <a:lvl1pPr marR="0" lvl="0" algn="ctr" rtl="0">
              <a:spcBef>
                <a:spcPts val="400"/>
              </a:spcBef>
              <a:spcAft>
                <a:spcPts val="0"/>
              </a:spcAft>
              <a:buClr>
                <a:srgbClr val="7F7F7F"/>
              </a:buClr>
              <a:buSzPts val="2000"/>
              <a:buFont typeface="Arial"/>
              <a:buNone/>
              <a:defRPr sz="2000" b="0" i="0" u="none" strike="noStrike" cap="none">
                <a:solidFill>
                  <a:srgbClr val="7F7F7F"/>
                </a:solidFill>
                <a:latin typeface="Arial"/>
                <a:ea typeface="Arial"/>
                <a:cs typeface="Arial"/>
                <a:sym typeface="Arial"/>
              </a:defRPr>
            </a:lvl1pPr>
            <a:lvl2pPr marR="0" lvl="1" algn="l" rtl="0">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2pPr>
            <a:lvl3pPr marR="0" lvl="2" algn="l" rtl="0">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3pPr>
            <a:lvl4pPr marR="0" lvl="3" algn="l" rtl="0">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4pPr>
            <a:lvl5pPr marR="0" lvl="4" algn="l" rtl="0">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5pPr>
            <a:lvl6pPr marR="0" lvl="5" algn="l" rtl="0">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5" name="Google Shape;225;p31"/>
          <p:cNvSpPr>
            <a:spLocks noGrp="1"/>
          </p:cNvSpPr>
          <p:nvPr>
            <p:ph type="pic" idx="3"/>
          </p:nvPr>
        </p:nvSpPr>
        <p:spPr>
          <a:xfrm>
            <a:off x="3508162" y="914400"/>
            <a:ext cx="2435400" cy="1200300"/>
          </a:xfrm>
          <a:prstGeom prst="rect">
            <a:avLst/>
          </a:prstGeom>
          <a:solidFill>
            <a:srgbClr val="F2F2F2"/>
          </a:solidFill>
          <a:ln>
            <a:noFill/>
          </a:ln>
        </p:spPr>
        <p:txBody>
          <a:bodyPr spcFirstLastPara="1" wrap="square" lIns="0" tIns="0" rIns="0" bIns="0" anchor="ctr" anchorCtr="0">
            <a:noAutofit/>
          </a:bodyPr>
          <a:lstStyle>
            <a:lvl1pPr marR="0" lvl="0" algn="ctr" rtl="0">
              <a:spcBef>
                <a:spcPts val="400"/>
              </a:spcBef>
              <a:spcAft>
                <a:spcPts val="0"/>
              </a:spcAft>
              <a:buClr>
                <a:srgbClr val="7F7F7F"/>
              </a:buClr>
              <a:buSzPts val="2000"/>
              <a:buFont typeface="Arial"/>
              <a:buNone/>
              <a:defRPr sz="2000" b="0" i="0" u="none" strike="noStrike" cap="none">
                <a:solidFill>
                  <a:srgbClr val="7F7F7F"/>
                </a:solidFill>
                <a:latin typeface="Arial"/>
                <a:ea typeface="Arial"/>
                <a:cs typeface="Arial"/>
                <a:sym typeface="Arial"/>
              </a:defRPr>
            </a:lvl1pPr>
            <a:lvl2pPr marR="0" lvl="1" algn="l" rtl="0">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2pPr>
            <a:lvl3pPr marR="0" lvl="2" algn="l" rtl="0">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3pPr>
            <a:lvl4pPr marR="0" lvl="3" algn="l" rtl="0">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4pPr>
            <a:lvl5pPr marR="0" lvl="4" algn="l" rtl="0">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5pPr>
            <a:lvl6pPr marR="0" lvl="5" algn="l" rtl="0">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6" name="Google Shape;226;p31"/>
          <p:cNvSpPr>
            <a:spLocks noGrp="1"/>
          </p:cNvSpPr>
          <p:nvPr>
            <p:ph type="pic" idx="4"/>
          </p:nvPr>
        </p:nvSpPr>
        <p:spPr>
          <a:xfrm>
            <a:off x="6251362" y="914400"/>
            <a:ext cx="2435400" cy="1200300"/>
          </a:xfrm>
          <a:prstGeom prst="rect">
            <a:avLst/>
          </a:prstGeom>
          <a:solidFill>
            <a:srgbClr val="F2F2F2"/>
          </a:solidFill>
          <a:ln>
            <a:noFill/>
          </a:ln>
        </p:spPr>
        <p:txBody>
          <a:bodyPr spcFirstLastPara="1" wrap="square" lIns="0" tIns="0" rIns="0" bIns="0" anchor="ctr" anchorCtr="0">
            <a:noAutofit/>
          </a:bodyPr>
          <a:lstStyle>
            <a:lvl1pPr marR="0" lvl="0" algn="ctr" rtl="0">
              <a:spcBef>
                <a:spcPts val="400"/>
              </a:spcBef>
              <a:spcAft>
                <a:spcPts val="0"/>
              </a:spcAft>
              <a:buClr>
                <a:srgbClr val="7F7F7F"/>
              </a:buClr>
              <a:buSzPts val="2000"/>
              <a:buFont typeface="Arial"/>
              <a:buNone/>
              <a:defRPr sz="2000" b="0" i="0" u="none" strike="noStrike" cap="none">
                <a:solidFill>
                  <a:srgbClr val="7F7F7F"/>
                </a:solidFill>
                <a:latin typeface="Arial"/>
                <a:ea typeface="Arial"/>
                <a:cs typeface="Arial"/>
                <a:sym typeface="Arial"/>
              </a:defRPr>
            </a:lvl1pPr>
            <a:lvl2pPr marR="0" lvl="1" algn="l" rtl="0">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2pPr>
            <a:lvl3pPr marR="0" lvl="2" algn="l" rtl="0">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3pPr>
            <a:lvl4pPr marR="0" lvl="3" algn="l" rtl="0">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4pPr>
            <a:lvl5pPr marR="0" lvl="4" algn="l" rtl="0">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5pPr>
            <a:lvl6pPr marR="0" lvl="5" algn="l" rtl="0">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7" name="Google Shape;227;p31"/>
          <p:cNvSpPr txBox="1">
            <a:spLocks noGrp="1"/>
          </p:cNvSpPr>
          <p:nvPr>
            <p:ph type="body" idx="1"/>
          </p:nvPr>
        </p:nvSpPr>
        <p:spPr>
          <a:xfrm>
            <a:off x="752888" y="2286000"/>
            <a:ext cx="2447400" cy="2343300"/>
          </a:xfrm>
          <a:prstGeom prst="rect">
            <a:avLst/>
          </a:prstGeom>
          <a:noFill/>
          <a:ln>
            <a:noFill/>
          </a:ln>
        </p:spPr>
        <p:txBody>
          <a:bodyPr spcFirstLastPara="1" wrap="square" lIns="0" tIns="0" rIns="0" bIns="0" anchor="t" anchorCtr="0">
            <a:noAutofit/>
          </a:bodyPr>
          <a:lstStyle>
            <a:lvl1pPr marL="457200" lvl="0" indent="-406400" algn="l" rtl="0">
              <a:spcBef>
                <a:spcPts val="560"/>
              </a:spcBef>
              <a:spcAft>
                <a:spcPts val="0"/>
              </a:spcAft>
              <a:buClr>
                <a:srgbClr val="07336F"/>
              </a:buClr>
              <a:buSzPts val="2800"/>
              <a:buChar char="•"/>
              <a:defRPr sz="2800" b="0">
                <a:solidFill>
                  <a:srgbClr val="07336F"/>
                </a:solidFill>
              </a:defRPr>
            </a:lvl1pPr>
            <a:lvl2pPr marL="914400" lvl="1" indent="-381000" algn="l" rtl="0">
              <a:spcBef>
                <a:spcPts val="480"/>
              </a:spcBef>
              <a:spcAft>
                <a:spcPts val="0"/>
              </a:spcAft>
              <a:buClr>
                <a:srgbClr val="07336F"/>
              </a:buClr>
              <a:buSzPts val="2400"/>
              <a:buChar char="•"/>
              <a:defRPr sz="2400">
                <a:solidFill>
                  <a:srgbClr val="07336F"/>
                </a:solidFill>
              </a:defRPr>
            </a:lvl2pPr>
            <a:lvl3pPr marL="1371600" lvl="2" indent="-355600" algn="l" rtl="0">
              <a:spcBef>
                <a:spcPts val="400"/>
              </a:spcBef>
              <a:spcAft>
                <a:spcPts val="0"/>
              </a:spcAft>
              <a:buClr>
                <a:srgbClr val="07336F"/>
              </a:buClr>
              <a:buSzPts val="2000"/>
              <a:buChar char="•"/>
              <a:defRPr sz="2000">
                <a:solidFill>
                  <a:srgbClr val="07336F"/>
                </a:solidFill>
              </a:defRPr>
            </a:lvl3pPr>
            <a:lvl4pPr marL="1828800" lvl="3" indent="-342900" algn="l" rtl="0">
              <a:spcBef>
                <a:spcPts val="360"/>
              </a:spcBef>
              <a:spcAft>
                <a:spcPts val="0"/>
              </a:spcAft>
              <a:buClr>
                <a:srgbClr val="07336F"/>
              </a:buClr>
              <a:buSzPts val="1800"/>
              <a:buChar char="•"/>
              <a:defRPr sz="1800">
                <a:solidFill>
                  <a:srgbClr val="07336F"/>
                </a:solidFill>
              </a:defRPr>
            </a:lvl4pPr>
            <a:lvl5pPr marL="2286000" lvl="4" indent="-330200" algn="l" rtl="0">
              <a:spcBef>
                <a:spcPts val="320"/>
              </a:spcBef>
              <a:spcAft>
                <a:spcPts val="0"/>
              </a:spcAft>
              <a:buClr>
                <a:srgbClr val="07336F"/>
              </a:buClr>
              <a:buSzPts val="1600"/>
              <a:buChar char="•"/>
              <a:defRPr sz="1600">
                <a:solidFill>
                  <a:srgbClr val="07336F"/>
                </a:solidFill>
              </a:defRPr>
            </a:lvl5pPr>
            <a:lvl6pPr marL="2743200" lvl="5" indent="-342900" algn="l" rtl="0">
              <a:spcBef>
                <a:spcPts val="360"/>
              </a:spcBef>
              <a:spcAft>
                <a:spcPts val="0"/>
              </a:spcAft>
              <a:buClr>
                <a:srgbClr val="07336F"/>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28" name="Google Shape;228;p31"/>
          <p:cNvSpPr txBox="1">
            <a:spLocks noGrp="1"/>
          </p:cNvSpPr>
          <p:nvPr>
            <p:ph type="body" idx="5"/>
          </p:nvPr>
        </p:nvSpPr>
        <p:spPr>
          <a:xfrm>
            <a:off x="6248400" y="2286000"/>
            <a:ext cx="2447400" cy="2343300"/>
          </a:xfrm>
          <a:prstGeom prst="rect">
            <a:avLst/>
          </a:prstGeom>
          <a:noFill/>
          <a:ln>
            <a:noFill/>
          </a:ln>
        </p:spPr>
        <p:txBody>
          <a:bodyPr spcFirstLastPara="1" wrap="square" lIns="0" tIns="0" rIns="0" bIns="0" anchor="t" anchorCtr="0">
            <a:noAutofit/>
          </a:bodyPr>
          <a:lstStyle>
            <a:lvl1pPr marL="457200" lvl="0" indent="-406400" algn="l" rtl="0">
              <a:spcBef>
                <a:spcPts val="560"/>
              </a:spcBef>
              <a:spcAft>
                <a:spcPts val="0"/>
              </a:spcAft>
              <a:buClr>
                <a:srgbClr val="07336F"/>
              </a:buClr>
              <a:buSzPts val="2800"/>
              <a:buChar char="•"/>
              <a:defRPr sz="2800" b="0">
                <a:solidFill>
                  <a:srgbClr val="07336F"/>
                </a:solidFill>
              </a:defRPr>
            </a:lvl1pPr>
            <a:lvl2pPr marL="914400" lvl="1" indent="-381000" algn="l" rtl="0">
              <a:spcBef>
                <a:spcPts val="480"/>
              </a:spcBef>
              <a:spcAft>
                <a:spcPts val="0"/>
              </a:spcAft>
              <a:buClr>
                <a:srgbClr val="07336F"/>
              </a:buClr>
              <a:buSzPts val="2400"/>
              <a:buChar char="•"/>
              <a:defRPr sz="2400">
                <a:solidFill>
                  <a:srgbClr val="07336F"/>
                </a:solidFill>
              </a:defRPr>
            </a:lvl2pPr>
            <a:lvl3pPr marL="1371600" lvl="2" indent="-355600" algn="l" rtl="0">
              <a:spcBef>
                <a:spcPts val="400"/>
              </a:spcBef>
              <a:spcAft>
                <a:spcPts val="0"/>
              </a:spcAft>
              <a:buClr>
                <a:srgbClr val="07336F"/>
              </a:buClr>
              <a:buSzPts val="2000"/>
              <a:buChar char="•"/>
              <a:defRPr sz="2000">
                <a:solidFill>
                  <a:srgbClr val="07336F"/>
                </a:solidFill>
              </a:defRPr>
            </a:lvl3pPr>
            <a:lvl4pPr marL="1828800" lvl="3" indent="-342900" algn="l" rtl="0">
              <a:spcBef>
                <a:spcPts val="360"/>
              </a:spcBef>
              <a:spcAft>
                <a:spcPts val="0"/>
              </a:spcAft>
              <a:buClr>
                <a:srgbClr val="07336F"/>
              </a:buClr>
              <a:buSzPts val="1800"/>
              <a:buChar char="•"/>
              <a:defRPr sz="1800">
                <a:solidFill>
                  <a:srgbClr val="07336F"/>
                </a:solidFill>
              </a:defRPr>
            </a:lvl4pPr>
            <a:lvl5pPr marL="2286000" lvl="4" indent="-330200" algn="l" rtl="0">
              <a:spcBef>
                <a:spcPts val="320"/>
              </a:spcBef>
              <a:spcAft>
                <a:spcPts val="0"/>
              </a:spcAft>
              <a:buClr>
                <a:srgbClr val="07336F"/>
              </a:buClr>
              <a:buSzPts val="1600"/>
              <a:buChar char="•"/>
              <a:defRPr sz="1600">
                <a:solidFill>
                  <a:srgbClr val="07336F"/>
                </a:solidFill>
              </a:defRPr>
            </a:lvl5pPr>
            <a:lvl6pPr marL="2743200" lvl="5" indent="-342900" algn="l" rtl="0">
              <a:spcBef>
                <a:spcPts val="360"/>
              </a:spcBef>
              <a:spcAft>
                <a:spcPts val="0"/>
              </a:spcAft>
              <a:buClr>
                <a:srgbClr val="07336F"/>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29" name="Google Shape;229;p31"/>
          <p:cNvSpPr txBox="1">
            <a:spLocks noGrp="1"/>
          </p:cNvSpPr>
          <p:nvPr>
            <p:ph type="body" idx="6"/>
          </p:nvPr>
        </p:nvSpPr>
        <p:spPr>
          <a:xfrm>
            <a:off x="3500644" y="2286000"/>
            <a:ext cx="2447400" cy="2343300"/>
          </a:xfrm>
          <a:prstGeom prst="rect">
            <a:avLst/>
          </a:prstGeom>
          <a:noFill/>
          <a:ln>
            <a:noFill/>
          </a:ln>
        </p:spPr>
        <p:txBody>
          <a:bodyPr spcFirstLastPara="1" wrap="square" lIns="0" tIns="0" rIns="0" bIns="0" anchor="t" anchorCtr="0">
            <a:noAutofit/>
          </a:bodyPr>
          <a:lstStyle>
            <a:lvl1pPr marL="457200" lvl="0" indent="-406400" algn="l" rtl="0">
              <a:spcBef>
                <a:spcPts val="560"/>
              </a:spcBef>
              <a:spcAft>
                <a:spcPts val="0"/>
              </a:spcAft>
              <a:buClr>
                <a:srgbClr val="07336F"/>
              </a:buClr>
              <a:buSzPts val="2800"/>
              <a:buChar char="•"/>
              <a:defRPr sz="2800" b="0">
                <a:solidFill>
                  <a:srgbClr val="07336F"/>
                </a:solidFill>
              </a:defRPr>
            </a:lvl1pPr>
            <a:lvl2pPr marL="914400" lvl="1" indent="-381000" algn="l" rtl="0">
              <a:spcBef>
                <a:spcPts val="480"/>
              </a:spcBef>
              <a:spcAft>
                <a:spcPts val="0"/>
              </a:spcAft>
              <a:buClr>
                <a:srgbClr val="07336F"/>
              </a:buClr>
              <a:buSzPts val="2400"/>
              <a:buChar char="•"/>
              <a:defRPr sz="2400">
                <a:solidFill>
                  <a:srgbClr val="07336F"/>
                </a:solidFill>
              </a:defRPr>
            </a:lvl2pPr>
            <a:lvl3pPr marL="1371600" lvl="2" indent="-355600" algn="l" rtl="0">
              <a:spcBef>
                <a:spcPts val="400"/>
              </a:spcBef>
              <a:spcAft>
                <a:spcPts val="0"/>
              </a:spcAft>
              <a:buClr>
                <a:srgbClr val="07336F"/>
              </a:buClr>
              <a:buSzPts val="2000"/>
              <a:buChar char="•"/>
              <a:defRPr sz="2000">
                <a:solidFill>
                  <a:srgbClr val="07336F"/>
                </a:solidFill>
              </a:defRPr>
            </a:lvl3pPr>
            <a:lvl4pPr marL="1828800" lvl="3" indent="-342900" algn="l" rtl="0">
              <a:spcBef>
                <a:spcPts val="360"/>
              </a:spcBef>
              <a:spcAft>
                <a:spcPts val="0"/>
              </a:spcAft>
              <a:buClr>
                <a:srgbClr val="07336F"/>
              </a:buClr>
              <a:buSzPts val="1800"/>
              <a:buChar char="•"/>
              <a:defRPr sz="1800">
                <a:solidFill>
                  <a:srgbClr val="07336F"/>
                </a:solidFill>
              </a:defRPr>
            </a:lvl4pPr>
            <a:lvl5pPr marL="2286000" lvl="4" indent="-330200" algn="l" rtl="0">
              <a:spcBef>
                <a:spcPts val="320"/>
              </a:spcBef>
              <a:spcAft>
                <a:spcPts val="0"/>
              </a:spcAft>
              <a:buClr>
                <a:srgbClr val="07336F"/>
              </a:buClr>
              <a:buSzPts val="1600"/>
              <a:buChar char="•"/>
              <a:defRPr sz="1600">
                <a:solidFill>
                  <a:srgbClr val="07336F"/>
                </a:solidFill>
              </a:defRPr>
            </a:lvl5pPr>
            <a:lvl6pPr marL="2743200" lvl="5" indent="-342900" algn="l" rtl="0">
              <a:spcBef>
                <a:spcPts val="360"/>
              </a:spcBef>
              <a:spcAft>
                <a:spcPts val="0"/>
              </a:spcAft>
              <a:buClr>
                <a:srgbClr val="07336F"/>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 Lg Pic">
  <p:cSld name="1 Lg Pic">
    <p:spTree>
      <p:nvGrpSpPr>
        <p:cNvPr id="1" name="Shape 230"/>
        <p:cNvGrpSpPr/>
        <p:nvPr/>
      </p:nvGrpSpPr>
      <p:grpSpPr>
        <a:xfrm>
          <a:off x="0" y="0"/>
          <a:ext cx="0" cy="0"/>
          <a:chOff x="0" y="0"/>
          <a:chExt cx="0" cy="0"/>
        </a:xfrm>
      </p:grpSpPr>
      <p:sp>
        <p:nvSpPr>
          <p:cNvPr id="231" name="Google Shape;231;p32"/>
          <p:cNvSpPr txBox="1">
            <a:spLocks noGrp="1"/>
          </p:cNvSpPr>
          <p:nvPr>
            <p:ph type="title"/>
          </p:nvPr>
        </p:nvSpPr>
        <p:spPr>
          <a:xfrm>
            <a:off x="467960" y="23218"/>
            <a:ext cx="7400400" cy="5943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Clr>
                <a:srgbClr val="0099D8"/>
              </a:buClr>
              <a:buSzPts val="3200"/>
              <a:buFont typeface="Arial"/>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2" name="Google Shape;232;p32"/>
          <p:cNvSpPr>
            <a:spLocks noGrp="1"/>
          </p:cNvSpPr>
          <p:nvPr>
            <p:ph type="pic" idx="2"/>
          </p:nvPr>
        </p:nvSpPr>
        <p:spPr>
          <a:xfrm>
            <a:off x="762000" y="914400"/>
            <a:ext cx="7924800" cy="3714900"/>
          </a:xfrm>
          <a:prstGeom prst="rect">
            <a:avLst/>
          </a:prstGeom>
          <a:solidFill>
            <a:srgbClr val="F2F2F2"/>
          </a:solidFill>
          <a:ln>
            <a:noFill/>
          </a:ln>
        </p:spPr>
        <p:txBody>
          <a:bodyPr spcFirstLastPara="1" wrap="square" lIns="0" tIns="0" rIns="0" bIns="0" anchor="ctr" anchorCtr="0">
            <a:noAutofit/>
          </a:bodyPr>
          <a:lstStyle>
            <a:lvl1pPr marR="0" lvl="0" algn="ctr" rtl="0">
              <a:spcBef>
                <a:spcPts val="400"/>
              </a:spcBef>
              <a:spcAft>
                <a:spcPts val="0"/>
              </a:spcAft>
              <a:buClr>
                <a:srgbClr val="7F7F7F"/>
              </a:buClr>
              <a:buSzPts val="2000"/>
              <a:buFont typeface="Arial"/>
              <a:buNone/>
              <a:defRPr sz="2000" b="0" i="0" u="none" strike="noStrike" cap="none">
                <a:solidFill>
                  <a:srgbClr val="7F7F7F"/>
                </a:solidFill>
                <a:latin typeface="Arial"/>
                <a:ea typeface="Arial"/>
                <a:cs typeface="Arial"/>
                <a:sym typeface="Arial"/>
              </a:defRPr>
            </a:lvl1pPr>
            <a:lvl2pPr marR="0" lvl="1" algn="l" rtl="0">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2pPr>
            <a:lvl3pPr marR="0" lvl="2" algn="l" rtl="0">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3pPr>
            <a:lvl4pPr marR="0" lvl="3" algn="l" rtl="0">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4pPr>
            <a:lvl5pPr marR="0" lvl="4" algn="l" rtl="0">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5pPr>
            <a:lvl6pPr marR="0" lvl="5" algn="l" rtl="0">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Dk Blue">
  <p:cSld name="Dk Blue">
    <p:spTree>
      <p:nvGrpSpPr>
        <p:cNvPr id="1" name="Shape 233"/>
        <p:cNvGrpSpPr/>
        <p:nvPr/>
      </p:nvGrpSpPr>
      <p:grpSpPr>
        <a:xfrm>
          <a:off x="0" y="0"/>
          <a:ext cx="0" cy="0"/>
          <a:chOff x="0" y="0"/>
          <a:chExt cx="0" cy="0"/>
        </a:xfrm>
      </p:grpSpPr>
      <p:sp>
        <p:nvSpPr>
          <p:cNvPr id="234" name="Google Shape;234;p33"/>
          <p:cNvSpPr/>
          <p:nvPr/>
        </p:nvSpPr>
        <p:spPr>
          <a:xfrm>
            <a:off x="410810" y="0"/>
            <a:ext cx="8730900" cy="3200400"/>
          </a:xfrm>
          <a:prstGeom prst="rect">
            <a:avLst/>
          </a:prstGeom>
          <a:solidFill>
            <a:srgbClr val="0070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235" name="Google Shape;235;p33"/>
          <p:cNvSpPr>
            <a:spLocks noGrp="1"/>
          </p:cNvSpPr>
          <p:nvPr>
            <p:ph type="pic" idx="2"/>
          </p:nvPr>
        </p:nvSpPr>
        <p:spPr>
          <a:xfrm>
            <a:off x="412576" y="3200400"/>
            <a:ext cx="8729100" cy="1943100"/>
          </a:xfrm>
          <a:prstGeom prst="rect">
            <a:avLst/>
          </a:prstGeom>
          <a:solidFill>
            <a:srgbClr val="F2F2F2"/>
          </a:solidFill>
          <a:ln>
            <a:noFill/>
          </a:ln>
        </p:spPr>
        <p:txBody>
          <a:bodyPr spcFirstLastPara="1" wrap="square" lIns="0" tIns="0" rIns="0" bIns="0" anchor="ctr" anchorCtr="0">
            <a:noAutofit/>
          </a:bodyPr>
          <a:lstStyle>
            <a:lvl1pPr marR="0" lvl="0" algn="ctr" rtl="0">
              <a:spcBef>
                <a:spcPts val="400"/>
              </a:spcBef>
              <a:spcAft>
                <a:spcPts val="0"/>
              </a:spcAft>
              <a:buClr>
                <a:srgbClr val="7F7F7F"/>
              </a:buClr>
              <a:buSzPts val="2000"/>
              <a:buFont typeface="Arial"/>
              <a:buNone/>
              <a:defRPr sz="2000" b="0" i="0" u="none" strike="noStrike" cap="none">
                <a:solidFill>
                  <a:srgbClr val="7F7F7F"/>
                </a:solidFill>
                <a:latin typeface="Arial"/>
                <a:ea typeface="Arial"/>
                <a:cs typeface="Arial"/>
                <a:sym typeface="Arial"/>
              </a:defRPr>
            </a:lvl1pPr>
            <a:lvl2pPr marR="0" lvl="1" algn="l" rtl="0">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2pPr>
            <a:lvl3pPr marR="0" lvl="2" algn="l" rtl="0">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3pPr>
            <a:lvl4pPr marR="0" lvl="3" algn="l" rtl="0">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4pPr>
            <a:lvl5pPr marR="0" lvl="4" algn="l" rtl="0">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5pPr>
            <a:lvl6pPr marR="0" lvl="5" algn="l" rtl="0">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36" name="Google Shape;236;p33"/>
          <p:cNvSpPr txBox="1">
            <a:spLocks noGrp="1"/>
          </p:cNvSpPr>
          <p:nvPr>
            <p:ph type="body" idx="1"/>
          </p:nvPr>
        </p:nvSpPr>
        <p:spPr>
          <a:xfrm>
            <a:off x="780334" y="1943099"/>
            <a:ext cx="1371600" cy="720000"/>
          </a:xfrm>
          <a:prstGeom prst="rect">
            <a:avLst/>
          </a:prstGeom>
          <a:noFill/>
          <a:ln>
            <a:noFill/>
          </a:ln>
        </p:spPr>
        <p:txBody>
          <a:bodyPr spcFirstLastPara="1" wrap="square" lIns="0" tIns="0" rIns="0" bIns="0" anchor="t" anchorCtr="0">
            <a:noAutofit/>
          </a:bodyPr>
          <a:lstStyle>
            <a:lvl1pPr marL="457200" lvl="0" indent="-228600" algn="l" rtl="0">
              <a:spcBef>
                <a:spcPts val="360"/>
              </a:spcBef>
              <a:spcAft>
                <a:spcPts val="0"/>
              </a:spcAft>
              <a:buClr>
                <a:srgbClr val="D6F5FF"/>
              </a:buClr>
              <a:buSzPts val="1800"/>
              <a:buNone/>
              <a:defRPr sz="1800" b="1">
                <a:solidFill>
                  <a:srgbClr val="D6F5FF"/>
                </a:solidFill>
                <a:latin typeface="Arial Narrow"/>
                <a:ea typeface="Arial Narrow"/>
                <a:cs typeface="Arial Narrow"/>
                <a:sym typeface="Arial Narrow"/>
              </a:defRPr>
            </a:lvl1pPr>
            <a:lvl2pPr marL="914400" lvl="1" indent="-228600" algn="l" rtl="0">
              <a:spcBef>
                <a:spcPts val="360"/>
              </a:spcBef>
              <a:spcAft>
                <a:spcPts val="0"/>
              </a:spcAft>
              <a:buClr>
                <a:srgbClr val="07336F"/>
              </a:buClr>
              <a:buSzPts val="1800"/>
              <a:buNone/>
              <a:defRPr sz="1800" b="1">
                <a:latin typeface="Arial Narrow"/>
                <a:ea typeface="Arial Narrow"/>
                <a:cs typeface="Arial Narrow"/>
                <a:sym typeface="Arial Narrow"/>
              </a:defRPr>
            </a:lvl2pPr>
            <a:lvl3pPr marL="1371600" lvl="2" indent="-228600" algn="l" rtl="0">
              <a:spcBef>
                <a:spcPts val="360"/>
              </a:spcBef>
              <a:spcAft>
                <a:spcPts val="0"/>
              </a:spcAft>
              <a:buClr>
                <a:srgbClr val="07336F"/>
              </a:buClr>
              <a:buSzPts val="1800"/>
              <a:buNone/>
              <a:defRPr sz="1800" b="1">
                <a:latin typeface="Arial Narrow"/>
                <a:ea typeface="Arial Narrow"/>
                <a:cs typeface="Arial Narrow"/>
                <a:sym typeface="Arial Narrow"/>
              </a:defRPr>
            </a:lvl3pPr>
            <a:lvl4pPr marL="1828800" lvl="3" indent="-228600" algn="l" rtl="0">
              <a:spcBef>
                <a:spcPts val="360"/>
              </a:spcBef>
              <a:spcAft>
                <a:spcPts val="0"/>
              </a:spcAft>
              <a:buClr>
                <a:srgbClr val="07336F"/>
              </a:buClr>
              <a:buSzPts val="1800"/>
              <a:buNone/>
              <a:defRPr sz="1800" b="1">
                <a:latin typeface="Arial Narrow"/>
                <a:ea typeface="Arial Narrow"/>
                <a:cs typeface="Arial Narrow"/>
                <a:sym typeface="Arial Narrow"/>
              </a:defRPr>
            </a:lvl4pPr>
            <a:lvl5pPr marL="2286000" lvl="4" indent="-228600" algn="l" rtl="0">
              <a:spcBef>
                <a:spcPts val="360"/>
              </a:spcBef>
              <a:spcAft>
                <a:spcPts val="0"/>
              </a:spcAft>
              <a:buClr>
                <a:srgbClr val="07336F"/>
              </a:buClr>
              <a:buSzPts val="1800"/>
              <a:buNone/>
              <a:defRPr sz="1800" b="1">
                <a:latin typeface="Arial Narrow"/>
                <a:ea typeface="Arial Narrow"/>
                <a:cs typeface="Arial Narrow"/>
                <a:sym typeface="Arial Narrow"/>
              </a:defRPr>
            </a:lvl5pPr>
            <a:lvl6pPr marL="2743200" lvl="5" indent="-342900" algn="l" rtl="0">
              <a:spcBef>
                <a:spcPts val="360"/>
              </a:spcBef>
              <a:spcAft>
                <a:spcPts val="0"/>
              </a:spcAft>
              <a:buClr>
                <a:srgbClr val="07336F"/>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37" name="Google Shape;237;p33"/>
          <p:cNvSpPr txBox="1">
            <a:spLocks noGrp="1"/>
          </p:cNvSpPr>
          <p:nvPr>
            <p:ph type="body" idx="3"/>
          </p:nvPr>
        </p:nvSpPr>
        <p:spPr>
          <a:xfrm>
            <a:off x="780334" y="2800350"/>
            <a:ext cx="1295400" cy="201600"/>
          </a:xfrm>
          <a:prstGeom prst="rect">
            <a:avLst/>
          </a:prstGeom>
          <a:noFill/>
          <a:ln>
            <a:noFill/>
          </a:ln>
        </p:spPr>
        <p:txBody>
          <a:bodyPr spcFirstLastPara="1" wrap="square" lIns="0" tIns="0" rIns="0" bIns="0" anchor="t" anchorCtr="0">
            <a:noAutofit/>
          </a:bodyPr>
          <a:lstStyle>
            <a:lvl1pPr marL="457200" lvl="0" indent="-228600" algn="l" rtl="0">
              <a:spcBef>
                <a:spcPts val="320"/>
              </a:spcBef>
              <a:spcAft>
                <a:spcPts val="0"/>
              </a:spcAft>
              <a:buClr>
                <a:srgbClr val="D6F5FF"/>
              </a:buClr>
              <a:buSzPts val="1600"/>
              <a:buNone/>
              <a:defRPr sz="1600" b="0">
                <a:solidFill>
                  <a:srgbClr val="D6F5FF"/>
                </a:solidFill>
                <a:latin typeface="Arial Narrow"/>
                <a:ea typeface="Arial Narrow"/>
                <a:cs typeface="Arial Narrow"/>
                <a:sym typeface="Arial Narrow"/>
              </a:defRPr>
            </a:lvl1pPr>
            <a:lvl2pPr marL="914400" lvl="1" indent="-228600" algn="l" rtl="0">
              <a:spcBef>
                <a:spcPts val="360"/>
              </a:spcBef>
              <a:spcAft>
                <a:spcPts val="0"/>
              </a:spcAft>
              <a:buClr>
                <a:srgbClr val="07336F"/>
              </a:buClr>
              <a:buSzPts val="1800"/>
              <a:buNone/>
              <a:defRPr sz="1800" b="1">
                <a:latin typeface="Arial Narrow"/>
                <a:ea typeface="Arial Narrow"/>
                <a:cs typeface="Arial Narrow"/>
                <a:sym typeface="Arial Narrow"/>
              </a:defRPr>
            </a:lvl2pPr>
            <a:lvl3pPr marL="1371600" lvl="2" indent="-228600" algn="l" rtl="0">
              <a:spcBef>
                <a:spcPts val="360"/>
              </a:spcBef>
              <a:spcAft>
                <a:spcPts val="0"/>
              </a:spcAft>
              <a:buClr>
                <a:srgbClr val="07336F"/>
              </a:buClr>
              <a:buSzPts val="1800"/>
              <a:buNone/>
              <a:defRPr sz="1800" b="1">
                <a:latin typeface="Arial Narrow"/>
                <a:ea typeface="Arial Narrow"/>
                <a:cs typeface="Arial Narrow"/>
                <a:sym typeface="Arial Narrow"/>
              </a:defRPr>
            </a:lvl3pPr>
            <a:lvl4pPr marL="1828800" lvl="3" indent="-228600" algn="l" rtl="0">
              <a:spcBef>
                <a:spcPts val="360"/>
              </a:spcBef>
              <a:spcAft>
                <a:spcPts val="0"/>
              </a:spcAft>
              <a:buClr>
                <a:srgbClr val="07336F"/>
              </a:buClr>
              <a:buSzPts val="1800"/>
              <a:buNone/>
              <a:defRPr sz="1800" b="1">
                <a:latin typeface="Arial Narrow"/>
                <a:ea typeface="Arial Narrow"/>
                <a:cs typeface="Arial Narrow"/>
                <a:sym typeface="Arial Narrow"/>
              </a:defRPr>
            </a:lvl4pPr>
            <a:lvl5pPr marL="2286000" lvl="4" indent="-228600" algn="l" rtl="0">
              <a:spcBef>
                <a:spcPts val="360"/>
              </a:spcBef>
              <a:spcAft>
                <a:spcPts val="0"/>
              </a:spcAft>
              <a:buClr>
                <a:srgbClr val="07336F"/>
              </a:buClr>
              <a:buSzPts val="1800"/>
              <a:buNone/>
              <a:defRPr sz="1800" b="1">
                <a:latin typeface="Arial Narrow"/>
                <a:ea typeface="Arial Narrow"/>
                <a:cs typeface="Arial Narrow"/>
                <a:sym typeface="Arial Narrow"/>
              </a:defRPr>
            </a:lvl5pPr>
            <a:lvl6pPr marL="2743200" lvl="5" indent="-342900" algn="l" rtl="0">
              <a:spcBef>
                <a:spcPts val="360"/>
              </a:spcBef>
              <a:spcAft>
                <a:spcPts val="0"/>
              </a:spcAft>
              <a:buClr>
                <a:srgbClr val="07336F"/>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38" name="Google Shape;238;p33"/>
          <p:cNvSpPr txBox="1">
            <a:spLocks noGrp="1"/>
          </p:cNvSpPr>
          <p:nvPr>
            <p:ph type="body" idx="4"/>
          </p:nvPr>
        </p:nvSpPr>
        <p:spPr>
          <a:xfrm>
            <a:off x="2514600" y="576559"/>
            <a:ext cx="6096000" cy="1019100"/>
          </a:xfrm>
          <a:prstGeom prst="rect">
            <a:avLst/>
          </a:prstGeom>
          <a:noFill/>
          <a:ln>
            <a:noFill/>
          </a:ln>
        </p:spPr>
        <p:txBody>
          <a:bodyPr spcFirstLastPara="1" wrap="square" lIns="0" tIns="0" rIns="0" bIns="0" anchor="t" anchorCtr="0">
            <a:noAutofit/>
          </a:bodyPr>
          <a:lstStyle>
            <a:lvl1pPr marL="457200" lvl="0" indent="-228600" algn="l" rtl="0">
              <a:spcBef>
                <a:spcPts val="880"/>
              </a:spcBef>
              <a:spcAft>
                <a:spcPts val="0"/>
              </a:spcAft>
              <a:buClr>
                <a:schemeClr val="lt1"/>
              </a:buClr>
              <a:buSzPts val="4400"/>
              <a:buNone/>
              <a:defRPr sz="4400" b="1">
                <a:solidFill>
                  <a:schemeClr val="lt1"/>
                </a:solidFill>
              </a:defRPr>
            </a:lvl1pPr>
            <a:lvl2pPr marL="914400" lvl="1" indent="-342900" algn="l" rtl="0">
              <a:spcBef>
                <a:spcPts val="360"/>
              </a:spcBef>
              <a:spcAft>
                <a:spcPts val="0"/>
              </a:spcAft>
              <a:buClr>
                <a:srgbClr val="07336F"/>
              </a:buClr>
              <a:buSzPts val="1800"/>
              <a:buChar char="•"/>
              <a:defRPr/>
            </a:lvl2pPr>
            <a:lvl3pPr marL="1371600" lvl="2" indent="-342900" algn="l" rtl="0">
              <a:spcBef>
                <a:spcPts val="360"/>
              </a:spcBef>
              <a:spcAft>
                <a:spcPts val="0"/>
              </a:spcAft>
              <a:buClr>
                <a:srgbClr val="07336F"/>
              </a:buClr>
              <a:buSzPts val="1800"/>
              <a:buChar char="•"/>
              <a:defRPr/>
            </a:lvl3pPr>
            <a:lvl4pPr marL="1828800" lvl="3" indent="-342900" algn="l" rtl="0">
              <a:spcBef>
                <a:spcPts val="360"/>
              </a:spcBef>
              <a:spcAft>
                <a:spcPts val="0"/>
              </a:spcAft>
              <a:buClr>
                <a:srgbClr val="07336F"/>
              </a:buClr>
              <a:buSzPts val="1800"/>
              <a:buChar char="•"/>
              <a:defRPr/>
            </a:lvl4pPr>
            <a:lvl5pPr marL="2286000" lvl="4" indent="-342900" algn="l" rtl="0">
              <a:spcBef>
                <a:spcPts val="360"/>
              </a:spcBef>
              <a:spcAft>
                <a:spcPts val="0"/>
              </a:spcAft>
              <a:buClr>
                <a:srgbClr val="07336F"/>
              </a:buClr>
              <a:buSzPts val="1800"/>
              <a:buChar char="•"/>
              <a:defRPr/>
            </a:lvl5pPr>
            <a:lvl6pPr marL="2743200" lvl="5" indent="-342900" algn="l" rtl="0">
              <a:spcBef>
                <a:spcPts val="360"/>
              </a:spcBef>
              <a:spcAft>
                <a:spcPts val="0"/>
              </a:spcAft>
              <a:buClr>
                <a:srgbClr val="07336F"/>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39" name="Google Shape;239;p33"/>
          <p:cNvSpPr txBox="1">
            <a:spLocks noGrp="1"/>
          </p:cNvSpPr>
          <p:nvPr>
            <p:ph type="body" idx="5"/>
          </p:nvPr>
        </p:nvSpPr>
        <p:spPr>
          <a:xfrm>
            <a:off x="2515037" y="1696640"/>
            <a:ext cx="6092400" cy="703500"/>
          </a:xfrm>
          <a:prstGeom prst="rect">
            <a:avLst/>
          </a:prstGeom>
          <a:noFill/>
          <a:ln>
            <a:noFill/>
          </a:ln>
        </p:spPr>
        <p:txBody>
          <a:bodyPr spcFirstLastPara="1" wrap="square" lIns="0" tIns="0" rIns="0" bIns="0" anchor="t" anchorCtr="0">
            <a:noAutofit/>
          </a:bodyPr>
          <a:lstStyle>
            <a:lvl1pPr marL="457200" lvl="0" indent="-228600" algn="l" rtl="0">
              <a:spcBef>
                <a:spcPts val="560"/>
              </a:spcBef>
              <a:spcAft>
                <a:spcPts val="0"/>
              </a:spcAft>
              <a:buClr>
                <a:srgbClr val="C4EDFF"/>
              </a:buClr>
              <a:buSzPts val="2800"/>
              <a:buNone/>
              <a:defRPr sz="2800" b="0">
                <a:solidFill>
                  <a:srgbClr val="C4EDFF"/>
                </a:solidFill>
                <a:latin typeface="Arial Narrow"/>
                <a:ea typeface="Arial Narrow"/>
                <a:cs typeface="Arial Narrow"/>
                <a:sym typeface="Arial Narrow"/>
              </a:defRPr>
            </a:lvl1pPr>
            <a:lvl2pPr marL="914400" lvl="1" indent="-342900" algn="l" rtl="0">
              <a:spcBef>
                <a:spcPts val="360"/>
              </a:spcBef>
              <a:spcAft>
                <a:spcPts val="0"/>
              </a:spcAft>
              <a:buClr>
                <a:srgbClr val="07336F"/>
              </a:buClr>
              <a:buSzPts val="1800"/>
              <a:buChar char="•"/>
              <a:defRPr/>
            </a:lvl2pPr>
            <a:lvl3pPr marL="1371600" lvl="2" indent="-342900" algn="l" rtl="0">
              <a:spcBef>
                <a:spcPts val="360"/>
              </a:spcBef>
              <a:spcAft>
                <a:spcPts val="0"/>
              </a:spcAft>
              <a:buClr>
                <a:srgbClr val="07336F"/>
              </a:buClr>
              <a:buSzPts val="1800"/>
              <a:buChar char="•"/>
              <a:defRPr/>
            </a:lvl3pPr>
            <a:lvl4pPr marL="1828800" lvl="3" indent="-342900" algn="l" rtl="0">
              <a:spcBef>
                <a:spcPts val="360"/>
              </a:spcBef>
              <a:spcAft>
                <a:spcPts val="0"/>
              </a:spcAft>
              <a:buClr>
                <a:srgbClr val="07336F"/>
              </a:buClr>
              <a:buSzPts val="1800"/>
              <a:buChar char="•"/>
              <a:defRPr/>
            </a:lvl4pPr>
            <a:lvl5pPr marL="2286000" lvl="4" indent="-342900" algn="l" rtl="0">
              <a:spcBef>
                <a:spcPts val="360"/>
              </a:spcBef>
              <a:spcAft>
                <a:spcPts val="0"/>
              </a:spcAft>
              <a:buClr>
                <a:srgbClr val="07336F"/>
              </a:buClr>
              <a:buSzPts val="1800"/>
              <a:buChar char="•"/>
              <a:defRPr/>
            </a:lvl5pPr>
            <a:lvl6pPr marL="2743200" lvl="5" indent="-342900" algn="l" rtl="0">
              <a:spcBef>
                <a:spcPts val="360"/>
              </a:spcBef>
              <a:spcAft>
                <a:spcPts val="0"/>
              </a:spcAft>
              <a:buClr>
                <a:srgbClr val="07336F"/>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40" name="Google Shape;240;p33"/>
          <p:cNvSpPr txBox="1">
            <a:spLocks noGrp="1"/>
          </p:cNvSpPr>
          <p:nvPr>
            <p:ph type="body" idx="6"/>
          </p:nvPr>
        </p:nvSpPr>
        <p:spPr>
          <a:xfrm>
            <a:off x="2514600" y="2483428"/>
            <a:ext cx="6096000" cy="519600"/>
          </a:xfrm>
          <a:prstGeom prst="rect">
            <a:avLst/>
          </a:prstGeom>
          <a:noFill/>
          <a:ln>
            <a:noFill/>
          </a:ln>
        </p:spPr>
        <p:txBody>
          <a:bodyPr spcFirstLastPara="1" wrap="square" lIns="0" tIns="0" rIns="0" bIns="0" anchor="t" anchorCtr="0">
            <a:noAutofit/>
          </a:bodyPr>
          <a:lstStyle>
            <a:lvl1pPr marL="457200" lvl="0" indent="-228600" algn="l" rtl="0">
              <a:spcBef>
                <a:spcPts val="360"/>
              </a:spcBef>
              <a:spcAft>
                <a:spcPts val="0"/>
              </a:spcAft>
              <a:buClr>
                <a:srgbClr val="C4EDFF"/>
              </a:buClr>
              <a:buSzPts val="1800"/>
              <a:buNone/>
              <a:defRPr sz="1800">
                <a:solidFill>
                  <a:srgbClr val="C4EDFF"/>
                </a:solidFill>
                <a:latin typeface="Arial Narrow"/>
                <a:ea typeface="Arial Narrow"/>
                <a:cs typeface="Arial Narrow"/>
                <a:sym typeface="Arial Narrow"/>
              </a:defRPr>
            </a:lvl1pPr>
            <a:lvl2pPr marL="914400" lvl="1" indent="-342900" algn="l" rtl="0">
              <a:spcBef>
                <a:spcPts val="360"/>
              </a:spcBef>
              <a:spcAft>
                <a:spcPts val="0"/>
              </a:spcAft>
              <a:buClr>
                <a:srgbClr val="07336F"/>
              </a:buClr>
              <a:buSzPts val="1800"/>
              <a:buChar char="•"/>
              <a:defRPr/>
            </a:lvl2pPr>
            <a:lvl3pPr marL="1371600" lvl="2" indent="-342900" algn="l" rtl="0">
              <a:spcBef>
                <a:spcPts val="360"/>
              </a:spcBef>
              <a:spcAft>
                <a:spcPts val="0"/>
              </a:spcAft>
              <a:buClr>
                <a:srgbClr val="07336F"/>
              </a:buClr>
              <a:buSzPts val="1800"/>
              <a:buChar char="•"/>
              <a:defRPr/>
            </a:lvl3pPr>
            <a:lvl4pPr marL="1828800" lvl="3" indent="-342900" algn="l" rtl="0">
              <a:spcBef>
                <a:spcPts val="360"/>
              </a:spcBef>
              <a:spcAft>
                <a:spcPts val="0"/>
              </a:spcAft>
              <a:buClr>
                <a:srgbClr val="07336F"/>
              </a:buClr>
              <a:buSzPts val="1800"/>
              <a:buChar char="•"/>
              <a:defRPr/>
            </a:lvl4pPr>
            <a:lvl5pPr marL="2286000" lvl="4" indent="-342900" algn="l" rtl="0">
              <a:spcBef>
                <a:spcPts val="360"/>
              </a:spcBef>
              <a:spcAft>
                <a:spcPts val="0"/>
              </a:spcAft>
              <a:buClr>
                <a:srgbClr val="07336F"/>
              </a:buClr>
              <a:buSzPts val="1800"/>
              <a:buChar char="•"/>
              <a:defRPr/>
            </a:lvl5pPr>
            <a:lvl6pPr marL="2743200" lvl="5" indent="-342900" algn="l" rtl="0">
              <a:spcBef>
                <a:spcPts val="360"/>
              </a:spcBef>
              <a:spcAft>
                <a:spcPts val="0"/>
              </a:spcAft>
              <a:buClr>
                <a:srgbClr val="07336F"/>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cxnSp>
        <p:nvCxnSpPr>
          <p:cNvPr id="241" name="Google Shape;241;p33"/>
          <p:cNvCxnSpPr/>
          <p:nvPr/>
        </p:nvCxnSpPr>
        <p:spPr>
          <a:xfrm>
            <a:off x="2285999" y="457200"/>
            <a:ext cx="0" cy="2604900"/>
          </a:xfrm>
          <a:prstGeom prst="straightConnector1">
            <a:avLst/>
          </a:prstGeom>
          <a:noFill/>
          <a:ln w="12700" cap="flat" cmpd="sng">
            <a:solidFill>
              <a:srgbClr val="3687F3"/>
            </a:solidFill>
            <a:prstDash val="solid"/>
            <a:round/>
            <a:headEnd type="none" w="sm" len="sm"/>
            <a:tailEnd type="none" w="sm" len="sm"/>
          </a:ln>
        </p:spPr>
      </p:cxnSp>
      <p:pic>
        <p:nvPicPr>
          <p:cNvPr id="242" name="Google Shape;242;p33">
            <a:hlinkClick r:id="rId2"/>
          </p:cNvPr>
          <p:cNvPicPr preferRelativeResize="0"/>
          <p:nvPr/>
        </p:nvPicPr>
        <p:blipFill rotWithShape="1">
          <a:blip r:embed="rId3">
            <a:alphaModFix/>
          </a:blip>
          <a:srcRect/>
          <a:stretch/>
        </p:blipFill>
        <p:spPr>
          <a:xfrm>
            <a:off x="533400" y="400050"/>
            <a:ext cx="1321602" cy="1600434"/>
          </a:xfrm>
          <a:prstGeom prst="rect">
            <a:avLst/>
          </a:prstGeom>
          <a:noFill/>
          <a:ln>
            <a:noFill/>
          </a:ln>
        </p:spPr>
      </p:pic>
      <p:grpSp>
        <p:nvGrpSpPr>
          <p:cNvPr id="243" name="Google Shape;243;p33"/>
          <p:cNvGrpSpPr/>
          <p:nvPr/>
        </p:nvGrpSpPr>
        <p:grpSpPr>
          <a:xfrm>
            <a:off x="-30388" y="0"/>
            <a:ext cx="472440" cy="5143500"/>
            <a:chOff x="-15240" y="0"/>
            <a:chExt cx="472440" cy="6858000"/>
          </a:xfrm>
        </p:grpSpPr>
        <p:sp>
          <p:nvSpPr>
            <p:cNvPr id="244" name="Google Shape;244;p33"/>
            <p:cNvSpPr/>
            <p:nvPr/>
          </p:nvSpPr>
          <p:spPr>
            <a:xfrm>
              <a:off x="10668" y="0"/>
              <a:ext cx="420600" cy="6858000"/>
            </a:xfrm>
            <a:prstGeom prst="rect">
              <a:avLst/>
            </a:prstGeom>
            <a:solidFill>
              <a:srgbClr val="0099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245" name="Google Shape;245;p33"/>
            <p:cNvSpPr/>
            <p:nvPr/>
          </p:nvSpPr>
          <p:spPr>
            <a:xfrm>
              <a:off x="16002" y="10264"/>
              <a:ext cx="410100" cy="1069800"/>
            </a:xfrm>
            <a:prstGeom prst="rect">
              <a:avLst/>
            </a:prstGeom>
            <a:solidFill>
              <a:srgbClr val="0B459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pic>
          <p:nvPicPr>
            <p:cNvPr id="246" name="Google Shape;246;p33" descr="C:\Users\jacqui.fenner\Desktop\PTT templates\images\noaa icons\noaa_icons-04.png">
              <a:hlinkClick r:id="rId4"/>
            </p:cNvPr>
            <p:cNvPicPr preferRelativeResize="0"/>
            <p:nvPr/>
          </p:nvPicPr>
          <p:blipFill rotWithShape="1">
            <a:blip r:embed="rId5">
              <a:alphaModFix/>
            </a:blip>
            <a:srcRect/>
            <a:stretch/>
          </p:blipFill>
          <p:spPr>
            <a:xfrm>
              <a:off x="-15240" y="5714999"/>
              <a:ext cx="472440" cy="324009"/>
            </a:xfrm>
            <a:prstGeom prst="rect">
              <a:avLst/>
            </a:prstGeom>
            <a:noFill/>
            <a:ln>
              <a:noFill/>
            </a:ln>
          </p:spPr>
        </p:pic>
        <p:pic>
          <p:nvPicPr>
            <p:cNvPr id="247" name="Google Shape;247;p33" descr="C:\Users\jacqui.fenner\Desktop\PTT templates\images\noaa icons\noaa_icons-05.png">
              <a:hlinkClick r:id="rId6"/>
            </p:cNvPr>
            <p:cNvPicPr preferRelativeResize="0"/>
            <p:nvPr/>
          </p:nvPicPr>
          <p:blipFill rotWithShape="1">
            <a:blip r:embed="rId7">
              <a:alphaModFix/>
            </a:blip>
            <a:srcRect/>
            <a:stretch/>
          </p:blipFill>
          <p:spPr>
            <a:xfrm>
              <a:off x="-15240" y="4648200"/>
              <a:ext cx="472440" cy="324009"/>
            </a:xfrm>
            <a:prstGeom prst="rect">
              <a:avLst/>
            </a:prstGeom>
            <a:noFill/>
            <a:ln>
              <a:noFill/>
            </a:ln>
          </p:spPr>
        </p:pic>
        <p:pic>
          <p:nvPicPr>
            <p:cNvPr id="248" name="Google Shape;248;p33" descr="C:\Users\jacqui.fenner\Desktop\PTT templates\images\noaa icons\noaa_icons-06.png">
              <a:hlinkClick r:id="rId8"/>
            </p:cNvPr>
            <p:cNvPicPr preferRelativeResize="0"/>
            <p:nvPr/>
          </p:nvPicPr>
          <p:blipFill rotWithShape="1">
            <a:blip r:embed="rId9">
              <a:alphaModFix/>
            </a:blip>
            <a:srcRect/>
            <a:stretch/>
          </p:blipFill>
          <p:spPr>
            <a:xfrm>
              <a:off x="-15240" y="3581400"/>
              <a:ext cx="472440" cy="324009"/>
            </a:xfrm>
            <a:prstGeom prst="rect">
              <a:avLst/>
            </a:prstGeom>
            <a:noFill/>
            <a:ln>
              <a:noFill/>
            </a:ln>
          </p:spPr>
        </p:pic>
        <p:pic>
          <p:nvPicPr>
            <p:cNvPr id="249" name="Google Shape;249;p33" descr="C:\Users\jacqui.fenner\Desktop\PTT templates\images\noaa icons\noaa_icons-07.png">
              <a:hlinkClick r:id="rId10"/>
            </p:cNvPr>
            <p:cNvPicPr preferRelativeResize="0"/>
            <p:nvPr/>
          </p:nvPicPr>
          <p:blipFill rotWithShape="1">
            <a:blip r:embed="rId11">
              <a:alphaModFix/>
            </a:blip>
            <a:srcRect/>
            <a:stretch/>
          </p:blipFill>
          <p:spPr>
            <a:xfrm>
              <a:off x="-15240" y="2514600"/>
              <a:ext cx="472440" cy="324009"/>
            </a:xfrm>
            <a:prstGeom prst="rect">
              <a:avLst/>
            </a:prstGeom>
            <a:noFill/>
            <a:ln>
              <a:noFill/>
            </a:ln>
          </p:spPr>
        </p:pic>
        <p:pic>
          <p:nvPicPr>
            <p:cNvPr id="250" name="Google Shape;250;p33" descr="C:\Users\jacqui.fenner\Desktop\PTT templates\images\noaa icons\noaa_icons-08.png">
              <a:hlinkClick r:id="rId12"/>
            </p:cNvPr>
            <p:cNvPicPr preferRelativeResize="0"/>
            <p:nvPr/>
          </p:nvPicPr>
          <p:blipFill rotWithShape="1">
            <a:blip r:embed="rId13">
              <a:alphaModFix/>
            </a:blip>
            <a:srcRect/>
            <a:stretch/>
          </p:blipFill>
          <p:spPr>
            <a:xfrm>
              <a:off x="-15240" y="1447800"/>
              <a:ext cx="472440" cy="324009"/>
            </a:xfrm>
            <a:prstGeom prst="rect">
              <a:avLst/>
            </a:prstGeom>
            <a:noFill/>
            <a:ln>
              <a:noFill/>
            </a:ln>
          </p:spPr>
        </p:pic>
        <p:pic>
          <p:nvPicPr>
            <p:cNvPr id="251" name="Google Shape;251;p33" descr="C:\Users\jacqui.fenner\Desktop\PTT templates\images\noaa icons\noaa_icons-10.png">
              <a:hlinkClick r:id="rId14"/>
            </p:cNvPr>
            <p:cNvPicPr preferRelativeResize="0"/>
            <p:nvPr/>
          </p:nvPicPr>
          <p:blipFill rotWithShape="1">
            <a:blip r:embed="rId15">
              <a:alphaModFix/>
            </a:blip>
            <a:srcRect/>
            <a:stretch/>
          </p:blipFill>
          <p:spPr>
            <a:xfrm>
              <a:off x="-15240" y="381000"/>
              <a:ext cx="472440" cy="324009"/>
            </a:xfrm>
            <a:prstGeom prst="rect">
              <a:avLst/>
            </a:prstGeom>
            <a:noFill/>
            <a:ln>
              <a:noFill/>
            </a:ln>
          </p:spPr>
        </p:pic>
        <p:grpSp>
          <p:nvGrpSpPr>
            <p:cNvPr id="252" name="Google Shape;252;p33"/>
            <p:cNvGrpSpPr/>
            <p:nvPr/>
          </p:nvGrpSpPr>
          <p:grpSpPr>
            <a:xfrm>
              <a:off x="15148" y="0"/>
              <a:ext cx="420600" cy="6858000"/>
              <a:chOff x="15148" y="0"/>
              <a:chExt cx="420600" cy="6858000"/>
            </a:xfrm>
          </p:grpSpPr>
          <p:grpSp>
            <p:nvGrpSpPr>
              <p:cNvPr id="253" name="Google Shape;253;p33"/>
              <p:cNvGrpSpPr/>
              <p:nvPr/>
            </p:nvGrpSpPr>
            <p:grpSpPr>
              <a:xfrm>
                <a:off x="15148" y="1066800"/>
                <a:ext cx="420600" cy="5334000"/>
                <a:chOff x="15148" y="1066800"/>
                <a:chExt cx="420600" cy="5334000"/>
              </a:xfrm>
            </p:grpSpPr>
            <p:cxnSp>
              <p:nvCxnSpPr>
                <p:cNvPr id="254" name="Google Shape;254;p33"/>
                <p:cNvCxnSpPr/>
                <p:nvPr/>
              </p:nvCxnSpPr>
              <p:spPr>
                <a:xfrm>
                  <a:off x="15148" y="4267200"/>
                  <a:ext cx="420600" cy="0"/>
                </a:xfrm>
                <a:prstGeom prst="straightConnector1">
                  <a:avLst/>
                </a:prstGeom>
                <a:noFill/>
                <a:ln w="9525" cap="flat" cmpd="sng">
                  <a:solidFill>
                    <a:schemeClr val="lt1">
                      <a:alpha val="40000"/>
                    </a:schemeClr>
                  </a:solidFill>
                  <a:prstDash val="solid"/>
                  <a:round/>
                  <a:headEnd type="none" w="sm" len="sm"/>
                  <a:tailEnd type="none" w="sm" len="sm"/>
                </a:ln>
              </p:spPr>
            </p:cxnSp>
            <p:cxnSp>
              <p:nvCxnSpPr>
                <p:cNvPr id="255" name="Google Shape;255;p33"/>
                <p:cNvCxnSpPr/>
                <p:nvPr/>
              </p:nvCxnSpPr>
              <p:spPr>
                <a:xfrm>
                  <a:off x="15148" y="3200400"/>
                  <a:ext cx="420600" cy="0"/>
                </a:xfrm>
                <a:prstGeom prst="straightConnector1">
                  <a:avLst/>
                </a:prstGeom>
                <a:noFill/>
                <a:ln w="9525" cap="flat" cmpd="sng">
                  <a:solidFill>
                    <a:schemeClr val="lt1">
                      <a:alpha val="40000"/>
                    </a:schemeClr>
                  </a:solidFill>
                  <a:prstDash val="solid"/>
                  <a:round/>
                  <a:headEnd type="none" w="sm" len="sm"/>
                  <a:tailEnd type="none" w="sm" len="sm"/>
                </a:ln>
              </p:spPr>
            </p:cxnSp>
            <p:cxnSp>
              <p:nvCxnSpPr>
                <p:cNvPr id="256" name="Google Shape;256;p33"/>
                <p:cNvCxnSpPr/>
                <p:nvPr/>
              </p:nvCxnSpPr>
              <p:spPr>
                <a:xfrm>
                  <a:off x="15148" y="2133600"/>
                  <a:ext cx="420600" cy="0"/>
                </a:xfrm>
                <a:prstGeom prst="straightConnector1">
                  <a:avLst/>
                </a:prstGeom>
                <a:noFill/>
                <a:ln w="9525" cap="flat" cmpd="sng">
                  <a:solidFill>
                    <a:schemeClr val="lt1">
                      <a:alpha val="40000"/>
                    </a:schemeClr>
                  </a:solidFill>
                  <a:prstDash val="solid"/>
                  <a:round/>
                  <a:headEnd type="none" w="sm" len="sm"/>
                  <a:tailEnd type="none" w="sm" len="sm"/>
                </a:ln>
              </p:spPr>
            </p:cxnSp>
            <p:cxnSp>
              <p:nvCxnSpPr>
                <p:cNvPr id="257" name="Google Shape;257;p33"/>
                <p:cNvCxnSpPr/>
                <p:nvPr/>
              </p:nvCxnSpPr>
              <p:spPr>
                <a:xfrm>
                  <a:off x="15148" y="5334000"/>
                  <a:ext cx="420600" cy="0"/>
                </a:xfrm>
                <a:prstGeom prst="straightConnector1">
                  <a:avLst/>
                </a:prstGeom>
                <a:noFill/>
                <a:ln w="9525" cap="flat" cmpd="sng">
                  <a:solidFill>
                    <a:schemeClr val="lt1">
                      <a:alpha val="40000"/>
                    </a:schemeClr>
                  </a:solidFill>
                  <a:prstDash val="solid"/>
                  <a:round/>
                  <a:headEnd type="none" w="sm" len="sm"/>
                  <a:tailEnd type="none" w="sm" len="sm"/>
                </a:ln>
              </p:spPr>
            </p:cxnSp>
            <p:cxnSp>
              <p:nvCxnSpPr>
                <p:cNvPr id="258" name="Google Shape;258;p33"/>
                <p:cNvCxnSpPr/>
                <p:nvPr/>
              </p:nvCxnSpPr>
              <p:spPr>
                <a:xfrm>
                  <a:off x="15148" y="1066800"/>
                  <a:ext cx="420600" cy="0"/>
                </a:xfrm>
                <a:prstGeom prst="straightConnector1">
                  <a:avLst/>
                </a:prstGeom>
                <a:noFill/>
                <a:ln w="9525" cap="flat" cmpd="sng">
                  <a:solidFill>
                    <a:schemeClr val="lt1">
                      <a:alpha val="40000"/>
                    </a:schemeClr>
                  </a:solidFill>
                  <a:prstDash val="solid"/>
                  <a:round/>
                  <a:headEnd type="none" w="sm" len="sm"/>
                  <a:tailEnd type="none" w="sm" len="sm"/>
                </a:ln>
              </p:spPr>
            </p:cxnSp>
            <p:cxnSp>
              <p:nvCxnSpPr>
                <p:cNvPr id="259" name="Google Shape;259;p33"/>
                <p:cNvCxnSpPr/>
                <p:nvPr/>
              </p:nvCxnSpPr>
              <p:spPr>
                <a:xfrm>
                  <a:off x="15148" y="6400800"/>
                  <a:ext cx="420600" cy="0"/>
                </a:xfrm>
                <a:prstGeom prst="straightConnector1">
                  <a:avLst/>
                </a:prstGeom>
                <a:noFill/>
                <a:ln w="9525" cap="flat" cmpd="sng">
                  <a:solidFill>
                    <a:schemeClr val="lt1">
                      <a:alpha val="40000"/>
                    </a:schemeClr>
                  </a:solidFill>
                  <a:prstDash val="solid"/>
                  <a:round/>
                  <a:headEnd type="none" w="sm" len="sm"/>
                  <a:tailEnd type="none" w="sm" len="sm"/>
                </a:ln>
              </p:spPr>
            </p:cxnSp>
          </p:grpSp>
          <p:cxnSp>
            <p:nvCxnSpPr>
              <p:cNvPr id="260" name="Google Shape;260;p33"/>
              <p:cNvCxnSpPr/>
              <p:nvPr/>
            </p:nvCxnSpPr>
            <p:spPr>
              <a:xfrm>
                <a:off x="431292" y="0"/>
                <a:ext cx="0" cy="6858000"/>
              </a:xfrm>
              <a:prstGeom prst="straightConnector1">
                <a:avLst/>
              </a:prstGeom>
              <a:noFill/>
              <a:ln w="9525" cap="flat" cmpd="sng">
                <a:solidFill>
                  <a:schemeClr val="lt1">
                    <a:alpha val="40000"/>
                  </a:schemeClr>
                </a:solidFill>
                <a:prstDash val="solid"/>
                <a:round/>
                <a:headEnd type="none" w="sm" len="sm"/>
                <a:tailEnd type="none" w="sm" len="sm"/>
              </a:ln>
            </p:spPr>
          </p:cxnSp>
        </p:grp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se Template">
  <p:cSld name="Base Template">
    <p:bg>
      <p:bgPr>
        <a:solidFill>
          <a:schemeClr val="lt1"/>
        </a:solidFill>
        <a:effectLst/>
      </p:bgPr>
    </p:bg>
    <p:spTree>
      <p:nvGrpSpPr>
        <p:cNvPr id="1" name="Shape 261"/>
        <p:cNvGrpSpPr/>
        <p:nvPr/>
      </p:nvGrpSpPr>
      <p:grpSpPr>
        <a:xfrm>
          <a:off x="0" y="0"/>
          <a:ext cx="0" cy="0"/>
          <a:chOff x="0" y="0"/>
          <a:chExt cx="0" cy="0"/>
        </a:xfrm>
      </p:grpSpPr>
      <p:sp>
        <p:nvSpPr>
          <p:cNvPr id="262" name="Google Shape;262;p34"/>
          <p:cNvSpPr/>
          <p:nvPr/>
        </p:nvSpPr>
        <p:spPr>
          <a:xfrm>
            <a:off x="0" y="0"/>
            <a:ext cx="9144000" cy="445800"/>
          </a:xfrm>
          <a:prstGeom prst="rect">
            <a:avLst/>
          </a:prstGeom>
          <a:solidFill>
            <a:srgbClr val="0A4595"/>
          </a:solidFill>
          <a:ln>
            <a:noFill/>
          </a:ln>
        </p:spPr>
        <p:txBody>
          <a:bodyPr spcFirstLastPara="1" wrap="square" lIns="34275" tIns="17150" rIns="34275" bIns="1715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63" name="Google Shape;263;p34"/>
          <p:cNvSpPr/>
          <p:nvPr/>
        </p:nvSpPr>
        <p:spPr>
          <a:xfrm>
            <a:off x="0" y="428625"/>
            <a:ext cx="9144000" cy="200100"/>
          </a:xfrm>
          <a:prstGeom prst="rect">
            <a:avLst/>
          </a:prstGeom>
          <a:solidFill>
            <a:srgbClr val="EAEAEA"/>
          </a:solidFill>
          <a:ln>
            <a:noFill/>
          </a:ln>
        </p:spPr>
        <p:txBody>
          <a:bodyPr spcFirstLastPara="1" wrap="square" lIns="34275" tIns="17150" rIns="34275" bIns="1715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64" name="Google Shape;264;p34"/>
          <p:cNvPicPr preferRelativeResize="0"/>
          <p:nvPr/>
        </p:nvPicPr>
        <p:blipFill rotWithShape="1">
          <a:blip r:embed="rId2">
            <a:alphaModFix/>
          </a:blip>
          <a:srcRect/>
          <a:stretch/>
        </p:blipFill>
        <p:spPr>
          <a:xfrm>
            <a:off x="30773" y="18903"/>
            <a:ext cx="582930" cy="582930"/>
          </a:xfrm>
          <a:prstGeom prst="rect">
            <a:avLst/>
          </a:prstGeom>
          <a:noFill/>
          <a:ln>
            <a:noFill/>
          </a:ln>
        </p:spPr>
      </p:pic>
      <p:sp>
        <p:nvSpPr>
          <p:cNvPr id="265" name="Google Shape;265;p34"/>
          <p:cNvSpPr/>
          <p:nvPr/>
        </p:nvSpPr>
        <p:spPr>
          <a:xfrm>
            <a:off x="0" y="4886325"/>
            <a:ext cx="9144000" cy="257100"/>
          </a:xfrm>
          <a:prstGeom prst="rect">
            <a:avLst/>
          </a:prstGeom>
          <a:solidFill>
            <a:srgbClr val="EAEAEA"/>
          </a:solidFill>
          <a:ln>
            <a:noFill/>
          </a:ln>
        </p:spPr>
        <p:txBody>
          <a:bodyPr spcFirstLastPara="1" wrap="square" lIns="34275" tIns="17150" rIns="34275" bIns="1715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66" name="Google Shape;266;p34"/>
          <p:cNvSpPr txBox="1"/>
          <p:nvPr/>
        </p:nvSpPr>
        <p:spPr>
          <a:xfrm>
            <a:off x="5086350" y="4886325"/>
            <a:ext cx="4029000" cy="257100"/>
          </a:xfrm>
          <a:prstGeom prst="rect">
            <a:avLst/>
          </a:prstGeom>
          <a:noFill/>
          <a:ln>
            <a:noFill/>
          </a:ln>
        </p:spPr>
        <p:txBody>
          <a:bodyPr spcFirstLastPara="1" wrap="square" lIns="34275" tIns="17150" rIns="34275" bIns="17150" anchor="ctr" anchorCtr="0">
            <a:noAutofit/>
          </a:bodyPr>
          <a:lstStyle/>
          <a:p>
            <a:pPr marL="0" marR="0" lvl="0" indent="0" algn="r" rtl="0">
              <a:spcBef>
                <a:spcPts val="0"/>
              </a:spcBef>
              <a:spcAft>
                <a:spcPts val="0"/>
              </a:spcAft>
              <a:buClr>
                <a:srgbClr val="0A4595"/>
              </a:buClr>
              <a:buSzPts val="1200"/>
              <a:buFont typeface="Arial"/>
              <a:buNone/>
            </a:pPr>
            <a:r>
              <a:rPr lang="en" sz="1200" b="0">
                <a:solidFill>
                  <a:srgbClr val="0A4595"/>
                </a:solidFill>
                <a:latin typeface="Arial"/>
                <a:ea typeface="Arial"/>
                <a:cs typeface="Arial"/>
                <a:sym typeface="Arial"/>
              </a:rPr>
              <a:t>National Weather Service – Miami-South Florida</a:t>
            </a:r>
            <a:endParaRPr sz="500"/>
          </a:p>
        </p:txBody>
      </p:sp>
      <p:sp>
        <p:nvSpPr>
          <p:cNvPr id="267" name="Google Shape;267;p34"/>
          <p:cNvSpPr txBox="1"/>
          <p:nvPr/>
        </p:nvSpPr>
        <p:spPr>
          <a:xfrm>
            <a:off x="30773" y="4886325"/>
            <a:ext cx="2483700" cy="257100"/>
          </a:xfrm>
          <a:prstGeom prst="rect">
            <a:avLst/>
          </a:prstGeom>
          <a:noFill/>
          <a:ln>
            <a:noFill/>
          </a:ln>
        </p:spPr>
        <p:txBody>
          <a:bodyPr spcFirstLastPara="1" wrap="square" lIns="34275" tIns="17150" rIns="34275" bIns="17150" anchor="ctr" anchorCtr="0">
            <a:noAutofit/>
          </a:bodyPr>
          <a:lstStyle/>
          <a:p>
            <a:pPr marL="0" marR="0" lvl="0" indent="0" algn="l" rtl="0">
              <a:spcBef>
                <a:spcPts val="0"/>
              </a:spcBef>
              <a:spcAft>
                <a:spcPts val="0"/>
              </a:spcAft>
              <a:buClr>
                <a:srgbClr val="0A4595"/>
              </a:buClr>
              <a:buSzPts val="1200"/>
              <a:buFont typeface="Arial"/>
              <a:buNone/>
            </a:pPr>
            <a:r>
              <a:rPr lang="en" sz="1200">
                <a:solidFill>
                  <a:srgbClr val="0A4595"/>
                </a:solidFill>
                <a:latin typeface="Arial"/>
                <a:ea typeface="Arial"/>
                <a:cs typeface="Arial"/>
                <a:sym typeface="Arial"/>
              </a:rPr>
              <a:t>Last Updated:  5/23/2021 5:20 AM</a:t>
            </a:r>
            <a:endParaRPr sz="1200">
              <a:solidFill>
                <a:srgbClr val="0A4595"/>
              </a:solidFill>
              <a:latin typeface="Arial"/>
              <a:ea typeface="Arial"/>
              <a:cs typeface="Arial"/>
              <a:sym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chemeClr val="lt1"/>
        </a:solidFill>
        <a:effectLst/>
      </p:bgPr>
    </p:bg>
    <p:spTree>
      <p:nvGrpSpPr>
        <p:cNvPr id="1" name="Shape 301"/>
        <p:cNvGrpSpPr/>
        <p:nvPr/>
      </p:nvGrpSpPr>
      <p:grpSpPr>
        <a:xfrm>
          <a:off x="0" y="0"/>
          <a:ext cx="0" cy="0"/>
          <a:chOff x="0" y="0"/>
          <a:chExt cx="0" cy="0"/>
        </a:xfrm>
      </p:grpSpPr>
      <p:sp>
        <p:nvSpPr>
          <p:cNvPr id="302" name="Google Shape;302;p38"/>
          <p:cNvSpPr/>
          <p:nvPr/>
        </p:nvSpPr>
        <p:spPr>
          <a:xfrm>
            <a:off x="0" y="0"/>
            <a:ext cx="9144000" cy="573300"/>
          </a:xfrm>
          <a:prstGeom prst="rect">
            <a:avLst/>
          </a:prstGeom>
          <a:solidFill>
            <a:srgbClr val="0A4595"/>
          </a:solidFill>
          <a:ln>
            <a:noFill/>
          </a:ln>
        </p:spPr>
        <p:txBody>
          <a:bodyPr spcFirstLastPara="1" wrap="square" lIns="34275" tIns="17150" rIns="34275" bIns="17150"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303" name="Google Shape;303;p38"/>
          <p:cNvSpPr/>
          <p:nvPr/>
        </p:nvSpPr>
        <p:spPr>
          <a:xfrm>
            <a:off x="0" y="514350"/>
            <a:ext cx="9144000" cy="257100"/>
          </a:xfrm>
          <a:prstGeom prst="rect">
            <a:avLst/>
          </a:prstGeom>
          <a:solidFill>
            <a:srgbClr val="EAEAEA"/>
          </a:solidFill>
          <a:ln>
            <a:noFill/>
          </a:ln>
        </p:spPr>
        <p:txBody>
          <a:bodyPr spcFirstLastPara="1" wrap="square" lIns="34275" tIns="17150" rIns="34275" bIns="17150"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304" name="Google Shape;304;p38"/>
          <p:cNvPicPr preferRelativeResize="0"/>
          <p:nvPr/>
        </p:nvPicPr>
        <p:blipFill rotWithShape="1">
          <a:blip r:embed="rId2">
            <a:alphaModFix/>
          </a:blip>
          <a:srcRect/>
          <a:stretch/>
        </p:blipFill>
        <p:spPr>
          <a:xfrm>
            <a:off x="30773" y="18903"/>
            <a:ext cx="769327" cy="752622"/>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ase Template">
  <p:cSld name="Base Template">
    <p:bg>
      <p:bgPr>
        <a:solidFill>
          <a:schemeClr val="lt1"/>
        </a:solidFill>
        <a:effectLst/>
      </p:bgPr>
    </p:bg>
    <p:spTree>
      <p:nvGrpSpPr>
        <p:cNvPr id="1" name="Shape 305"/>
        <p:cNvGrpSpPr/>
        <p:nvPr/>
      </p:nvGrpSpPr>
      <p:grpSpPr>
        <a:xfrm>
          <a:off x="0" y="0"/>
          <a:ext cx="0" cy="0"/>
          <a:chOff x="0" y="0"/>
          <a:chExt cx="0" cy="0"/>
        </a:xfrm>
      </p:grpSpPr>
      <p:sp>
        <p:nvSpPr>
          <p:cNvPr id="306" name="Google Shape;306;p39"/>
          <p:cNvSpPr/>
          <p:nvPr/>
        </p:nvSpPr>
        <p:spPr>
          <a:xfrm>
            <a:off x="0" y="0"/>
            <a:ext cx="9144000" cy="445800"/>
          </a:xfrm>
          <a:prstGeom prst="rect">
            <a:avLst/>
          </a:prstGeom>
          <a:solidFill>
            <a:srgbClr val="0A4595"/>
          </a:solidFill>
          <a:ln>
            <a:noFill/>
          </a:ln>
        </p:spPr>
        <p:txBody>
          <a:bodyPr spcFirstLastPara="1" wrap="square" lIns="34275" tIns="17150" rIns="34275" bIns="1715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07" name="Google Shape;307;p39"/>
          <p:cNvSpPr/>
          <p:nvPr/>
        </p:nvSpPr>
        <p:spPr>
          <a:xfrm>
            <a:off x="0" y="428625"/>
            <a:ext cx="9144000" cy="200100"/>
          </a:xfrm>
          <a:prstGeom prst="rect">
            <a:avLst/>
          </a:prstGeom>
          <a:solidFill>
            <a:srgbClr val="EAEAEA"/>
          </a:solidFill>
          <a:ln>
            <a:noFill/>
          </a:ln>
        </p:spPr>
        <p:txBody>
          <a:bodyPr spcFirstLastPara="1" wrap="square" lIns="34275" tIns="17150" rIns="34275" bIns="1715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08" name="Google Shape;308;p39"/>
          <p:cNvPicPr preferRelativeResize="0"/>
          <p:nvPr/>
        </p:nvPicPr>
        <p:blipFill rotWithShape="1">
          <a:blip r:embed="rId2">
            <a:alphaModFix/>
          </a:blip>
          <a:srcRect/>
          <a:stretch/>
        </p:blipFill>
        <p:spPr>
          <a:xfrm>
            <a:off x="30773" y="18903"/>
            <a:ext cx="582930" cy="582930"/>
          </a:xfrm>
          <a:prstGeom prst="rect">
            <a:avLst/>
          </a:prstGeom>
          <a:noFill/>
          <a:ln>
            <a:noFill/>
          </a:ln>
        </p:spPr>
      </p:pic>
      <p:sp>
        <p:nvSpPr>
          <p:cNvPr id="309" name="Google Shape;309;p39"/>
          <p:cNvSpPr/>
          <p:nvPr/>
        </p:nvSpPr>
        <p:spPr>
          <a:xfrm>
            <a:off x="0" y="4886325"/>
            <a:ext cx="9144000" cy="257100"/>
          </a:xfrm>
          <a:prstGeom prst="rect">
            <a:avLst/>
          </a:prstGeom>
          <a:solidFill>
            <a:srgbClr val="EAEAEA"/>
          </a:solidFill>
          <a:ln>
            <a:noFill/>
          </a:ln>
        </p:spPr>
        <p:txBody>
          <a:bodyPr spcFirstLastPara="1" wrap="square" lIns="34275" tIns="17150" rIns="34275" bIns="1715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10" name="Google Shape;310;p39"/>
          <p:cNvSpPr txBox="1"/>
          <p:nvPr/>
        </p:nvSpPr>
        <p:spPr>
          <a:xfrm>
            <a:off x="5086350" y="4886325"/>
            <a:ext cx="4029000" cy="257100"/>
          </a:xfrm>
          <a:prstGeom prst="rect">
            <a:avLst/>
          </a:prstGeom>
          <a:noFill/>
          <a:ln>
            <a:noFill/>
          </a:ln>
        </p:spPr>
        <p:txBody>
          <a:bodyPr spcFirstLastPara="1" wrap="square" lIns="34275" tIns="17150" rIns="34275" bIns="17150" anchor="ctr" anchorCtr="0">
            <a:noAutofit/>
          </a:bodyPr>
          <a:lstStyle/>
          <a:p>
            <a:pPr marL="0" marR="0" lvl="0" indent="0" algn="r" rtl="0">
              <a:spcBef>
                <a:spcPts val="0"/>
              </a:spcBef>
              <a:spcAft>
                <a:spcPts val="0"/>
              </a:spcAft>
              <a:buClr>
                <a:srgbClr val="0A4595"/>
              </a:buClr>
              <a:buSzPts val="1200"/>
              <a:buFont typeface="Arial"/>
              <a:buNone/>
            </a:pPr>
            <a:r>
              <a:rPr lang="en" sz="1200" b="0">
                <a:solidFill>
                  <a:srgbClr val="0A4595"/>
                </a:solidFill>
                <a:latin typeface="Arial"/>
                <a:ea typeface="Arial"/>
                <a:cs typeface="Arial"/>
                <a:sym typeface="Arial"/>
              </a:rPr>
              <a:t>National Weather Service – Miami-South Florida</a:t>
            </a:r>
            <a:endParaRPr sz="500"/>
          </a:p>
        </p:txBody>
      </p:sp>
      <p:sp>
        <p:nvSpPr>
          <p:cNvPr id="311" name="Google Shape;311;p39"/>
          <p:cNvSpPr txBox="1"/>
          <p:nvPr/>
        </p:nvSpPr>
        <p:spPr>
          <a:xfrm>
            <a:off x="30773" y="4886325"/>
            <a:ext cx="2483700" cy="257100"/>
          </a:xfrm>
          <a:prstGeom prst="rect">
            <a:avLst/>
          </a:prstGeom>
          <a:noFill/>
          <a:ln>
            <a:noFill/>
          </a:ln>
        </p:spPr>
        <p:txBody>
          <a:bodyPr spcFirstLastPara="1" wrap="square" lIns="34275" tIns="17150" rIns="34275" bIns="17150" anchor="ctr" anchorCtr="0">
            <a:noAutofit/>
          </a:bodyPr>
          <a:lstStyle/>
          <a:p>
            <a:pPr marL="0" marR="0" lvl="0" indent="0" algn="l" rtl="0">
              <a:spcBef>
                <a:spcPts val="0"/>
              </a:spcBef>
              <a:spcAft>
                <a:spcPts val="0"/>
              </a:spcAft>
              <a:buClr>
                <a:srgbClr val="0A4595"/>
              </a:buClr>
              <a:buSzPts val="1200"/>
              <a:buFont typeface="Arial"/>
              <a:buNone/>
            </a:pPr>
            <a:r>
              <a:rPr lang="en" sz="1200">
                <a:solidFill>
                  <a:srgbClr val="0A4595"/>
                </a:solidFill>
                <a:latin typeface="Arial"/>
                <a:ea typeface="Arial"/>
                <a:cs typeface="Arial"/>
                <a:sym typeface="Arial"/>
              </a:rPr>
              <a:t>Last Updated:  5/23/2021 5:20 AM</a:t>
            </a:r>
            <a:endParaRPr sz="1200">
              <a:solidFill>
                <a:srgbClr val="0A4595"/>
              </a:solidFill>
              <a:latin typeface="Arial"/>
              <a:ea typeface="Arial"/>
              <a:cs typeface="Arial"/>
              <a:sym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ustom Layout">
  <p:cSld name="Custom Layout">
    <p:bg>
      <p:bgPr>
        <a:solidFill>
          <a:srgbClr val="DBE2ED"/>
        </a:solidFill>
        <a:effectLst/>
      </p:bgPr>
    </p:bg>
    <p:spTree>
      <p:nvGrpSpPr>
        <p:cNvPr id="1" name="Shape 312"/>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image" Target="../media/image2.png"/><Relationship Id="rId26" Type="http://schemas.openxmlformats.org/officeDocument/2006/relationships/image" Target="../media/image6.png"/><Relationship Id="rId3" Type="http://schemas.openxmlformats.org/officeDocument/2006/relationships/slideLayout" Target="../slideLayouts/slideLayout20.xml"/><Relationship Id="rId21" Type="http://schemas.openxmlformats.org/officeDocument/2006/relationships/hyperlink" Target="http://www.noaa.gov/satellites" TargetMode="Externa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hyperlink" Target="http://www.noaa.gov/marine-aviation" TargetMode="External"/><Relationship Id="rId25" Type="http://schemas.openxmlformats.org/officeDocument/2006/relationships/hyperlink" Target="http://www.noaa.gov/oceans-coasts" TargetMode="External"/><Relationship Id="rId2" Type="http://schemas.openxmlformats.org/officeDocument/2006/relationships/slideLayout" Target="../slideLayouts/slideLayout19.xml"/><Relationship Id="rId16" Type="http://schemas.openxmlformats.org/officeDocument/2006/relationships/theme" Target="../theme/theme2.xml"/><Relationship Id="rId20" Type="http://schemas.openxmlformats.org/officeDocument/2006/relationships/image" Target="../media/image3.png"/><Relationship Id="rId29" Type="http://schemas.openxmlformats.org/officeDocument/2006/relationships/hyperlink" Target="https://www.commerce.gov/" TargetMode="Externa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image" Target="../media/image5.png"/><Relationship Id="rId32" Type="http://schemas.openxmlformats.org/officeDocument/2006/relationships/image" Target="../media/image14.png"/><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hyperlink" Target="http://www.noaa.gov/fisheries" TargetMode="External"/><Relationship Id="rId28" Type="http://schemas.openxmlformats.org/officeDocument/2006/relationships/image" Target="../media/image7.png"/><Relationship Id="rId10" Type="http://schemas.openxmlformats.org/officeDocument/2006/relationships/slideLayout" Target="../slideLayouts/slideLayout27.xml"/><Relationship Id="rId19" Type="http://schemas.openxmlformats.org/officeDocument/2006/relationships/hyperlink" Target="http://www.noaa.gov/research" TargetMode="External"/><Relationship Id="rId31" Type="http://schemas.openxmlformats.org/officeDocument/2006/relationships/hyperlink" Target="http://www.noaa.gov/" TargetMode="Externa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image" Target="../media/image4.png"/><Relationship Id="rId27" Type="http://schemas.openxmlformats.org/officeDocument/2006/relationships/hyperlink" Target="http://www.noaa.gov/weather" TargetMode="External"/><Relationship Id="rId30" Type="http://schemas.openxmlformats.org/officeDocument/2006/relationships/image" Target="../media/image13.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5"/>
        <p:cNvGrpSpPr/>
        <p:nvPr/>
      </p:nvGrpSpPr>
      <p:grpSpPr>
        <a:xfrm>
          <a:off x="0" y="0"/>
          <a:ext cx="0" cy="0"/>
          <a:chOff x="0" y="0"/>
          <a:chExt cx="0" cy="0"/>
        </a:xfrm>
      </p:grpSpPr>
      <p:grpSp>
        <p:nvGrpSpPr>
          <p:cNvPr id="126" name="Google Shape;126;p19"/>
          <p:cNvGrpSpPr/>
          <p:nvPr/>
        </p:nvGrpSpPr>
        <p:grpSpPr>
          <a:xfrm>
            <a:off x="-30388" y="-5624"/>
            <a:ext cx="472440" cy="5149124"/>
            <a:chOff x="-15240" y="-7498"/>
            <a:chExt cx="472440" cy="6865498"/>
          </a:xfrm>
        </p:grpSpPr>
        <p:sp>
          <p:nvSpPr>
            <p:cNvPr id="127" name="Google Shape;127;p19"/>
            <p:cNvSpPr/>
            <p:nvPr/>
          </p:nvSpPr>
          <p:spPr>
            <a:xfrm>
              <a:off x="10668" y="0"/>
              <a:ext cx="420600" cy="6858000"/>
            </a:xfrm>
            <a:prstGeom prst="rect">
              <a:avLst/>
            </a:prstGeom>
            <a:solidFill>
              <a:srgbClr val="0099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28" name="Google Shape;128;p19"/>
            <p:cNvSpPr/>
            <p:nvPr/>
          </p:nvSpPr>
          <p:spPr>
            <a:xfrm>
              <a:off x="16002" y="-7498"/>
              <a:ext cx="410100" cy="1069800"/>
            </a:xfrm>
            <a:prstGeom prst="rect">
              <a:avLst/>
            </a:prstGeom>
            <a:solidFill>
              <a:srgbClr val="0B459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pic>
          <p:nvPicPr>
            <p:cNvPr id="129" name="Google Shape;129;p19" descr="C:\Users\jacqui.fenner\Desktop\PTT templates\images\noaa icons\noaa_icons-04.png">
              <a:hlinkClick r:id="rId17"/>
            </p:cNvPr>
            <p:cNvPicPr preferRelativeResize="0"/>
            <p:nvPr/>
          </p:nvPicPr>
          <p:blipFill rotWithShape="1">
            <a:blip r:embed="rId18">
              <a:alphaModFix/>
            </a:blip>
            <a:srcRect/>
            <a:stretch/>
          </p:blipFill>
          <p:spPr>
            <a:xfrm>
              <a:off x="-15240" y="5714999"/>
              <a:ext cx="472440" cy="324009"/>
            </a:xfrm>
            <a:prstGeom prst="rect">
              <a:avLst/>
            </a:prstGeom>
            <a:noFill/>
            <a:ln>
              <a:noFill/>
            </a:ln>
          </p:spPr>
        </p:pic>
        <p:pic>
          <p:nvPicPr>
            <p:cNvPr id="130" name="Google Shape;130;p19" descr="C:\Users\jacqui.fenner\Desktop\PTT templates\images\noaa icons\noaa_icons-05.png">
              <a:hlinkClick r:id="rId19"/>
            </p:cNvPr>
            <p:cNvPicPr preferRelativeResize="0"/>
            <p:nvPr/>
          </p:nvPicPr>
          <p:blipFill rotWithShape="1">
            <a:blip r:embed="rId20">
              <a:alphaModFix/>
            </a:blip>
            <a:srcRect/>
            <a:stretch/>
          </p:blipFill>
          <p:spPr>
            <a:xfrm>
              <a:off x="-15240" y="4648200"/>
              <a:ext cx="472440" cy="324009"/>
            </a:xfrm>
            <a:prstGeom prst="rect">
              <a:avLst/>
            </a:prstGeom>
            <a:noFill/>
            <a:ln>
              <a:noFill/>
            </a:ln>
          </p:spPr>
        </p:pic>
        <p:pic>
          <p:nvPicPr>
            <p:cNvPr id="131" name="Google Shape;131;p19" descr="C:\Users\jacqui.fenner\Desktop\PTT templates\images\noaa icons\noaa_icons-06.png">
              <a:hlinkClick r:id="rId21"/>
            </p:cNvPr>
            <p:cNvPicPr preferRelativeResize="0"/>
            <p:nvPr/>
          </p:nvPicPr>
          <p:blipFill rotWithShape="1">
            <a:blip r:embed="rId22">
              <a:alphaModFix/>
            </a:blip>
            <a:srcRect/>
            <a:stretch/>
          </p:blipFill>
          <p:spPr>
            <a:xfrm>
              <a:off x="-15240" y="3581400"/>
              <a:ext cx="472440" cy="324009"/>
            </a:xfrm>
            <a:prstGeom prst="rect">
              <a:avLst/>
            </a:prstGeom>
            <a:noFill/>
            <a:ln>
              <a:noFill/>
            </a:ln>
          </p:spPr>
        </p:pic>
        <p:pic>
          <p:nvPicPr>
            <p:cNvPr id="132" name="Google Shape;132;p19" descr="C:\Users\jacqui.fenner\Desktop\PTT templates\images\noaa icons\noaa_icons-07.png">
              <a:hlinkClick r:id="rId23"/>
            </p:cNvPr>
            <p:cNvPicPr preferRelativeResize="0"/>
            <p:nvPr/>
          </p:nvPicPr>
          <p:blipFill rotWithShape="1">
            <a:blip r:embed="rId24">
              <a:alphaModFix/>
            </a:blip>
            <a:srcRect/>
            <a:stretch/>
          </p:blipFill>
          <p:spPr>
            <a:xfrm>
              <a:off x="-15240" y="2514600"/>
              <a:ext cx="472440" cy="324009"/>
            </a:xfrm>
            <a:prstGeom prst="rect">
              <a:avLst/>
            </a:prstGeom>
            <a:noFill/>
            <a:ln>
              <a:noFill/>
            </a:ln>
          </p:spPr>
        </p:pic>
        <p:pic>
          <p:nvPicPr>
            <p:cNvPr id="133" name="Google Shape;133;p19" descr="C:\Users\jacqui.fenner\Desktop\PTT templates\images\noaa icons\noaa_icons-08.png">
              <a:hlinkClick r:id="rId25"/>
            </p:cNvPr>
            <p:cNvPicPr preferRelativeResize="0"/>
            <p:nvPr/>
          </p:nvPicPr>
          <p:blipFill rotWithShape="1">
            <a:blip r:embed="rId26">
              <a:alphaModFix/>
            </a:blip>
            <a:srcRect/>
            <a:stretch/>
          </p:blipFill>
          <p:spPr>
            <a:xfrm>
              <a:off x="-15240" y="1447800"/>
              <a:ext cx="472440" cy="324009"/>
            </a:xfrm>
            <a:prstGeom prst="rect">
              <a:avLst/>
            </a:prstGeom>
            <a:noFill/>
            <a:ln>
              <a:noFill/>
            </a:ln>
          </p:spPr>
        </p:pic>
        <p:pic>
          <p:nvPicPr>
            <p:cNvPr id="134" name="Google Shape;134;p19" descr="C:\Users\jacqui.fenner\Desktop\PTT templates\images\noaa icons\noaa_icons-10.png">
              <a:hlinkClick r:id="rId27"/>
            </p:cNvPr>
            <p:cNvPicPr preferRelativeResize="0"/>
            <p:nvPr/>
          </p:nvPicPr>
          <p:blipFill rotWithShape="1">
            <a:blip r:embed="rId28">
              <a:alphaModFix/>
            </a:blip>
            <a:srcRect/>
            <a:stretch/>
          </p:blipFill>
          <p:spPr>
            <a:xfrm>
              <a:off x="-15240" y="381000"/>
              <a:ext cx="472440" cy="324009"/>
            </a:xfrm>
            <a:prstGeom prst="rect">
              <a:avLst/>
            </a:prstGeom>
            <a:noFill/>
            <a:ln>
              <a:noFill/>
            </a:ln>
          </p:spPr>
        </p:pic>
        <p:grpSp>
          <p:nvGrpSpPr>
            <p:cNvPr id="135" name="Google Shape;135;p19"/>
            <p:cNvGrpSpPr/>
            <p:nvPr/>
          </p:nvGrpSpPr>
          <p:grpSpPr>
            <a:xfrm>
              <a:off x="15148" y="0"/>
              <a:ext cx="420600" cy="6858000"/>
              <a:chOff x="15148" y="0"/>
              <a:chExt cx="420600" cy="6858000"/>
            </a:xfrm>
          </p:grpSpPr>
          <p:grpSp>
            <p:nvGrpSpPr>
              <p:cNvPr id="136" name="Google Shape;136;p19"/>
              <p:cNvGrpSpPr/>
              <p:nvPr/>
            </p:nvGrpSpPr>
            <p:grpSpPr>
              <a:xfrm>
                <a:off x="15148" y="1066800"/>
                <a:ext cx="420600" cy="5334000"/>
                <a:chOff x="15148" y="1066800"/>
                <a:chExt cx="420600" cy="5334000"/>
              </a:xfrm>
            </p:grpSpPr>
            <p:cxnSp>
              <p:nvCxnSpPr>
                <p:cNvPr id="137" name="Google Shape;137;p19"/>
                <p:cNvCxnSpPr/>
                <p:nvPr/>
              </p:nvCxnSpPr>
              <p:spPr>
                <a:xfrm>
                  <a:off x="15148" y="4267200"/>
                  <a:ext cx="420600" cy="0"/>
                </a:xfrm>
                <a:prstGeom prst="straightConnector1">
                  <a:avLst/>
                </a:prstGeom>
                <a:noFill/>
                <a:ln w="9525" cap="flat" cmpd="sng">
                  <a:solidFill>
                    <a:schemeClr val="lt1">
                      <a:alpha val="40000"/>
                    </a:schemeClr>
                  </a:solidFill>
                  <a:prstDash val="solid"/>
                  <a:round/>
                  <a:headEnd type="none" w="sm" len="sm"/>
                  <a:tailEnd type="none" w="sm" len="sm"/>
                </a:ln>
              </p:spPr>
            </p:cxnSp>
            <p:cxnSp>
              <p:nvCxnSpPr>
                <p:cNvPr id="138" name="Google Shape;138;p19"/>
                <p:cNvCxnSpPr/>
                <p:nvPr/>
              </p:nvCxnSpPr>
              <p:spPr>
                <a:xfrm>
                  <a:off x="15148" y="3200400"/>
                  <a:ext cx="420600" cy="0"/>
                </a:xfrm>
                <a:prstGeom prst="straightConnector1">
                  <a:avLst/>
                </a:prstGeom>
                <a:noFill/>
                <a:ln w="9525" cap="flat" cmpd="sng">
                  <a:solidFill>
                    <a:schemeClr val="lt1">
                      <a:alpha val="40000"/>
                    </a:schemeClr>
                  </a:solidFill>
                  <a:prstDash val="solid"/>
                  <a:round/>
                  <a:headEnd type="none" w="sm" len="sm"/>
                  <a:tailEnd type="none" w="sm" len="sm"/>
                </a:ln>
              </p:spPr>
            </p:cxnSp>
            <p:cxnSp>
              <p:nvCxnSpPr>
                <p:cNvPr id="139" name="Google Shape;139;p19"/>
                <p:cNvCxnSpPr/>
                <p:nvPr/>
              </p:nvCxnSpPr>
              <p:spPr>
                <a:xfrm>
                  <a:off x="15148" y="2133600"/>
                  <a:ext cx="420600" cy="0"/>
                </a:xfrm>
                <a:prstGeom prst="straightConnector1">
                  <a:avLst/>
                </a:prstGeom>
                <a:noFill/>
                <a:ln w="9525" cap="flat" cmpd="sng">
                  <a:solidFill>
                    <a:schemeClr val="lt1">
                      <a:alpha val="40000"/>
                    </a:schemeClr>
                  </a:solidFill>
                  <a:prstDash val="solid"/>
                  <a:round/>
                  <a:headEnd type="none" w="sm" len="sm"/>
                  <a:tailEnd type="none" w="sm" len="sm"/>
                </a:ln>
              </p:spPr>
            </p:cxnSp>
            <p:cxnSp>
              <p:nvCxnSpPr>
                <p:cNvPr id="140" name="Google Shape;140;p19"/>
                <p:cNvCxnSpPr/>
                <p:nvPr/>
              </p:nvCxnSpPr>
              <p:spPr>
                <a:xfrm>
                  <a:off x="15148" y="5334000"/>
                  <a:ext cx="420600" cy="0"/>
                </a:xfrm>
                <a:prstGeom prst="straightConnector1">
                  <a:avLst/>
                </a:prstGeom>
                <a:noFill/>
                <a:ln w="9525" cap="flat" cmpd="sng">
                  <a:solidFill>
                    <a:schemeClr val="lt1">
                      <a:alpha val="40000"/>
                    </a:schemeClr>
                  </a:solidFill>
                  <a:prstDash val="solid"/>
                  <a:round/>
                  <a:headEnd type="none" w="sm" len="sm"/>
                  <a:tailEnd type="none" w="sm" len="sm"/>
                </a:ln>
              </p:spPr>
            </p:cxnSp>
            <p:cxnSp>
              <p:nvCxnSpPr>
                <p:cNvPr id="141" name="Google Shape;141;p19"/>
                <p:cNvCxnSpPr/>
                <p:nvPr/>
              </p:nvCxnSpPr>
              <p:spPr>
                <a:xfrm>
                  <a:off x="15148" y="1066800"/>
                  <a:ext cx="420600" cy="0"/>
                </a:xfrm>
                <a:prstGeom prst="straightConnector1">
                  <a:avLst/>
                </a:prstGeom>
                <a:noFill/>
                <a:ln w="9525" cap="flat" cmpd="sng">
                  <a:solidFill>
                    <a:schemeClr val="lt1">
                      <a:alpha val="40000"/>
                    </a:schemeClr>
                  </a:solidFill>
                  <a:prstDash val="solid"/>
                  <a:round/>
                  <a:headEnd type="none" w="sm" len="sm"/>
                  <a:tailEnd type="none" w="sm" len="sm"/>
                </a:ln>
              </p:spPr>
            </p:cxnSp>
            <p:cxnSp>
              <p:nvCxnSpPr>
                <p:cNvPr id="142" name="Google Shape;142;p19"/>
                <p:cNvCxnSpPr/>
                <p:nvPr/>
              </p:nvCxnSpPr>
              <p:spPr>
                <a:xfrm>
                  <a:off x="15148" y="6400800"/>
                  <a:ext cx="420600" cy="0"/>
                </a:xfrm>
                <a:prstGeom prst="straightConnector1">
                  <a:avLst/>
                </a:prstGeom>
                <a:noFill/>
                <a:ln w="9525" cap="flat" cmpd="sng">
                  <a:solidFill>
                    <a:schemeClr val="lt1">
                      <a:alpha val="40000"/>
                    </a:schemeClr>
                  </a:solidFill>
                  <a:prstDash val="solid"/>
                  <a:round/>
                  <a:headEnd type="none" w="sm" len="sm"/>
                  <a:tailEnd type="none" w="sm" len="sm"/>
                </a:ln>
              </p:spPr>
            </p:cxnSp>
          </p:grpSp>
          <p:cxnSp>
            <p:nvCxnSpPr>
              <p:cNvPr id="143" name="Google Shape;143;p19"/>
              <p:cNvCxnSpPr/>
              <p:nvPr/>
            </p:nvCxnSpPr>
            <p:spPr>
              <a:xfrm>
                <a:off x="431292" y="0"/>
                <a:ext cx="0" cy="6858000"/>
              </a:xfrm>
              <a:prstGeom prst="straightConnector1">
                <a:avLst/>
              </a:prstGeom>
              <a:noFill/>
              <a:ln w="9525" cap="flat" cmpd="sng">
                <a:solidFill>
                  <a:schemeClr val="lt1">
                    <a:alpha val="40000"/>
                  </a:schemeClr>
                </a:solidFill>
                <a:prstDash val="solid"/>
                <a:round/>
                <a:headEnd type="none" w="sm" len="sm"/>
                <a:tailEnd type="none" w="sm" len="sm"/>
              </a:ln>
            </p:spPr>
          </p:cxnSp>
        </p:grpSp>
      </p:grpSp>
      <p:sp>
        <p:nvSpPr>
          <p:cNvPr id="144" name="Google Shape;144;p19"/>
          <p:cNvSpPr/>
          <p:nvPr/>
        </p:nvSpPr>
        <p:spPr>
          <a:xfrm>
            <a:off x="0" y="4800601"/>
            <a:ext cx="9144000" cy="342900"/>
          </a:xfrm>
          <a:prstGeom prst="rect">
            <a:avLst/>
          </a:prstGeom>
          <a:solidFill>
            <a:srgbClr val="D6F5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45" name="Google Shape;145;p19"/>
          <p:cNvSpPr txBox="1">
            <a:spLocks noGrp="1"/>
          </p:cNvSpPr>
          <p:nvPr>
            <p:ph type="title"/>
          </p:nvPr>
        </p:nvSpPr>
        <p:spPr>
          <a:xfrm>
            <a:off x="467960" y="23218"/>
            <a:ext cx="7400400" cy="5943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Clr>
                <a:srgbClr val="0099D8"/>
              </a:buClr>
              <a:buSzPts val="3200"/>
              <a:buFont typeface="Arial"/>
              <a:buNone/>
              <a:defRPr sz="3200" b="1" i="0" u="none" strike="noStrike" cap="none">
                <a:solidFill>
                  <a:srgbClr val="0099D8"/>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46" name="Google Shape;146;p19"/>
          <p:cNvSpPr txBox="1">
            <a:spLocks noGrp="1"/>
          </p:cNvSpPr>
          <p:nvPr>
            <p:ph type="body" idx="1"/>
          </p:nvPr>
        </p:nvSpPr>
        <p:spPr>
          <a:xfrm>
            <a:off x="752888" y="914400"/>
            <a:ext cx="7933800" cy="3714900"/>
          </a:xfrm>
          <a:prstGeom prst="rect">
            <a:avLst/>
          </a:prstGeom>
          <a:noFill/>
          <a:ln>
            <a:noFill/>
          </a:ln>
        </p:spPr>
        <p:txBody>
          <a:bodyPr spcFirstLastPara="1" wrap="square" lIns="0" tIns="0" rIns="0" bIns="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2pPr>
            <a:lvl3pPr marL="1371600" marR="0" lvl="2" indent="-381000" algn="l" rtl="0">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3pPr>
            <a:lvl4pPr marL="1828800" marR="0" lvl="3" indent="-355600" algn="l" rtl="0">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4pPr>
            <a:lvl5pPr marL="2286000" marR="0" lvl="4" indent="-342900" algn="l" rtl="0">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5pPr>
            <a:lvl6pPr marL="2743200" marR="0" lvl="5" indent="-330200" algn="l" rtl="0">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47" name="Google Shape;147;p19" descr="G:\STALL\ST Comms\Templates &amp; Resources\Logos\Other Emblems\DOC Logo\DOC Color.png">
            <a:hlinkClick r:id="rId29"/>
          </p:cNvPr>
          <p:cNvPicPr preferRelativeResize="0"/>
          <p:nvPr/>
        </p:nvPicPr>
        <p:blipFill rotWithShape="1">
          <a:blip r:embed="rId30">
            <a:alphaModFix/>
          </a:blip>
          <a:srcRect/>
          <a:stretch/>
        </p:blipFill>
        <p:spPr>
          <a:xfrm>
            <a:off x="228600" y="4832593"/>
            <a:ext cx="278916" cy="278916"/>
          </a:xfrm>
          <a:prstGeom prst="rect">
            <a:avLst/>
          </a:prstGeom>
          <a:noFill/>
          <a:ln>
            <a:noFill/>
          </a:ln>
        </p:spPr>
      </p:pic>
      <p:pic>
        <p:nvPicPr>
          <p:cNvPr id="148" name="Google Shape;148;p19">
            <a:hlinkClick r:id="rId31"/>
          </p:cNvPr>
          <p:cNvPicPr preferRelativeResize="0"/>
          <p:nvPr/>
        </p:nvPicPr>
        <p:blipFill rotWithShape="1">
          <a:blip r:embed="rId32">
            <a:alphaModFix/>
          </a:blip>
          <a:srcRect/>
          <a:stretch/>
        </p:blipFill>
        <p:spPr>
          <a:xfrm>
            <a:off x="639827" y="4836939"/>
            <a:ext cx="270224" cy="270224"/>
          </a:xfrm>
          <a:prstGeom prst="rect">
            <a:avLst/>
          </a:prstGeom>
          <a:noFill/>
          <a:ln>
            <a:noFill/>
          </a:ln>
        </p:spPr>
      </p:pic>
      <p:sp>
        <p:nvSpPr>
          <p:cNvPr id="149" name="Google Shape;149;p19"/>
          <p:cNvSpPr txBox="1"/>
          <p:nvPr/>
        </p:nvSpPr>
        <p:spPr>
          <a:xfrm>
            <a:off x="1447800" y="4913784"/>
            <a:ext cx="7239000" cy="1155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B4596"/>
              </a:buClr>
              <a:buSzPts val="1000"/>
              <a:buFont typeface="Arial"/>
              <a:buNone/>
            </a:pPr>
            <a:r>
              <a:rPr lang="en" sz="1000">
                <a:solidFill>
                  <a:srgbClr val="0B4596"/>
                </a:solidFill>
                <a:latin typeface="Arial Narrow"/>
                <a:ea typeface="Arial Narrow"/>
                <a:cs typeface="Arial Narrow"/>
                <a:sym typeface="Arial Narrow"/>
              </a:rPr>
              <a:t>National Weather Service</a:t>
            </a:r>
            <a:r>
              <a:rPr lang="en" sz="1000" b="0" i="0" u="none" strike="noStrike" cap="none">
                <a:solidFill>
                  <a:srgbClr val="0B4596"/>
                </a:solidFill>
                <a:latin typeface="Arial Narrow"/>
                <a:ea typeface="Arial Narrow"/>
                <a:cs typeface="Arial Narrow"/>
                <a:sym typeface="Arial Narrow"/>
              </a:rPr>
              <a:t>  //  </a:t>
            </a:r>
            <a:r>
              <a:rPr lang="en" sz="1000">
                <a:solidFill>
                  <a:srgbClr val="0B4596"/>
                </a:solidFill>
                <a:latin typeface="Arial Narrow"/>
                <a:ea typeface="Arial Narrow"/>
                <a:cs typeface="Arial Narrow"/>
                <a:sym typeface="Arial Narrow"/>
              </a:rPr>
              <a:t>Miami-South Florida</a:t>
            </a:r>
            <a:r>
              <a:rPr lang="en" sz="1000" b="0" i="0" u="none" strike="noStrike" cap="none">
                <a:solidFill>
                  <a:srgbClr val="0B4596"/>
                </a:solidFill>
                <a:latin typeface="Arial Narrow"/>
                <a:ea typeface="Arial Narrow"/>
                <a:cs typeface="Arial Narrow"/>
                <a:sym typeface="Arial Narrow"/>
              </a:rPr>
              <a:t>  //  </a:t>
            </a:r>
            <a:fld id="{00000000-1234-1234-1234-123412341234}" type="slidenum">
              <a:rPr lang="en" sz="1000" b="0" i="0" u="none" strike="noStrike" cap="none">
                <a:solidFill>
                  <a:srgbClr val="0B4596"/>
                </a:solidFill>
                <a:latin typeface="Arial Narrow"/>
                <a:ea typeface="Arial Narrow"/>
                <a:cs typeface="Arial Narrow"/>
                <a:sym typeface="Arial Narrow"/>
              </a:rPr>
              <a:t>‹#›</a:t>
            </a:fld>
            <a:endParaRPr sz="1000" b="0" i="0" u="none" strike="noStrike" cap="none">
              <a:solidFill>
                <a:srgbClr val="0B4596"/>
              </a:solidFill>
              <a:latin typeface="Arial Narrow"/>
              <a:ea typeface="Arial Narrow"/>
              <a:cs typeface="Arial Narrow"/>
              <a:sym typeface="Arial Narrow"/>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0"/>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82" r:id="rId1"/>
    <p:sldLayoutId id="2147483683" r:id="rId2"/>
    <p:sldLayoutId id="2147483684"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9.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9.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62"/>
          <p:cNvSpPr/>
          <p:nvPr/>
        </p:nvSpPr>
        <p:spPr>
          <a:xfrm>
            <a:off x="5029200" y="942975"/>
            <a:ext cx="3683400" cy="2041800"/>
          </a:xfrm>
          <a:prstGeom prst="rect">
            <a:avLst/>
          </a:prstGeom>
          <a:blipFill rotWithShape="1">
            <a:blip r:embed="rId3">
              <a:alphaModFix/>
            </a:blip>
            <a:stretch>
              <a:fillRect/>
            </a:stretch>
          </a:blipFill>
          <a:ln>
            <a:noFill/>
          </a:ln>
        </p:spPr>
        <p:txBody>
          <a:bodyPr spcFirstLastPara="1" wrap="square" lIns="34275" tIns="17150" rIns="34275" bIns="1715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96" name="Google Shape;496;p62"/>
          <p:cNvSpPr txBox="1"/>
          <p:nvPr/>
        </p:nvSpPr>
        <p:spPr>
          <a:xfrm>
            <a:off x="92583" y="68580"/>
            <a:ext cx="4560600" cy="415500"/>
          </a:xfrm>
          <a:prstGeom prst="rect">
            <a:avLst/>
          </a:prstGeom>
          <a:noFill/>
          <a:ln>
            <a:noFill/>
          </a:ln>
          <a:effectLst>
            <a:outerShdw blurRad="50800" dist="38100" dir="2700000" algn="tl" rotWithShape="0">
              <a:srgbClr val="000000">
                <a:alpha val="40000"/>
              </a:srgbClr>
            </a:outerShdw>
          </a:effectLst>
        </p:spPr>
        <p:txBody>
          <a:bodyPr spcFirstLastPara="1" wrap="square" lIns="137150" tIns="0" rIns="0" bIns="0" anchor="t" anchorCtr="0">
            <a:spAutoFit/>
          </a:bodyPr>
          <a:lstStyle/>
          <a:p>
            <a:pPr marL="0" marR="0" lvl="0" indent="0" algn="l" rtl="0">
              <a:spcBef>
                <a:spcPts val="0"/>
              </a:spcBef>
              <a:spcAft>
                <a:spcPts val="0"/>
              </a:spcAft>
              <a:buNone/>
            </a:pPr>
            <a:r>
              <a:rPr lang="en" sz="2700">
                <a:solidFill>
                  <a:schemeClr val="lt1"/>
                </a:solidFill>
                <a:latin typeface="Libre Franklin"/>
                <a:ea typeface="Libre Franklin"/>
                <a:cs typeface="Libre Franklin"/>
                <a:sym typeface="Libre Franklin"/>
              </a:rPr>
              <a:t>Rainfall Flooding Impacts</a:t>
            </a:r>
            <a:endParaRPr sz="500"/>
          </a:p>
        </p:txBody>
      </p:sp>
      <p:sp>
        <p:nvSpPr>
          <p:cNvPr id="497" name="Google Shape;497;p62"/>
          <p:cNvSpPr/>
          <p:nvPr/>
        </p:nvSpPr>
        <p:spPr>
          <a:xfrm>
            <a:off x="411480" y="480060"/>
            <a:ext cx="4320600" cy="242400"/>
          </a:xfrm>
          <a:prstGeom prst="rect">
            <a:avLst/>
          </a:prstGeom>
          <a:noFill/>
          <a:ln>
            <a:noFill/>
          </a:ln>
        </p:spPr>
        <p:txBody>
          <a:bodyPr spcFirstLastPara="1" wrap="square" lIns="137150" tIns="17150" rIns="34275" bIns="17150" anchor="t" anchorCtr="0">
            <a:noAutofit/>
          </a:bodyPr>
          <a:lstStyle/>
          <a:p>
            <a:pPr marL="0" marR="0" lvl="0" indent="0" algn="l" rtl="0">
              <a:spcBef>
                <a:spcPts val="0"/>
              </a:spcBef>
              <a:spcAft>
                <a:spcPts val="0"/>
              </a:spcAft>
              <a:buNone/>
            </a:pPr>
            <a:r>
              <a:rPr lang="en" sz="1400">
                <a:solidFill>
                  <a:srgbClr val="2C2017"/>
                </a:solidFill>
                <a:latin typeface="Libre Franklin Medium"/>
                <a:ea typeface="Libre Franklin Medium"/>
                <a:cs typeface="Libre Franklin Medium"/>
                <a:sym typeface="Libre Franklin Medium"/>
              </a:rPr>
              <a:t>Tropical Storm Eta</a:t>
            </a:r>
            <a:endParaRPr sz="1400">
              <a:solidFill>
                <a:srgbClr val="2C2017"/>
              </a:solidFill>
              <a:latin typeface="Libre Franklin Medium"/>
              <a:ea typeface="Libre Franklin Medium"/>
              <a:cs typeface="Libre Franklin Medium"/>
              <a:sym typeface="Libre Franklin Medium"/>
            </a:endParaRPr>
          </a:p>
        </p:txBody>
      </p:sp>
      <p:sp>
        <p:nvSpPr>
          <p:cNvPr id="498" name="Google Shape;498;p62"/>
          <p:cNvSpPr/>
          <p:nvPr/>
        </p:nvSpPr>
        <p:spPr>
          <a:xfrm>
            <a:off x="5029200" y="3125145"/>
            <a:ext cx="3683400" cy="1624200"/>
          </a:xfrm>
          <a:prstGeom prst="rect">
            <a:avLst/>
          </a:prstGeom>
          <a:solidFill>
            <a:schemeClr val="lt1">
              <a:alpha val="80000"/>
            </a:schemeClr>
          </a:solidFill>
          <a:ln w="25400" cap="flat" cmpd="sng">
            <a:solidFill>
              <a:schemeClr val="dk1"/>
            </a:solidFill>
            <a:prstDash val="solid"/>
            <a:round/>
            <a:headEnd type="none" w="sm" len="sm"/>
            <a:tailEnd type="none" w="sm" len="sm"/>
          </a:ln>
        </p:spPr>
        <p:txBody>
          <a:bodyPr spcFirstLastPara="1" wrap="square" lIns="34275" tIns="34275" rIns="34275" bIns="34275" anchor="t" anchorCtr="0">
            <a:noAutofit/>
          </a:bodyPr>
          <a:lstStyle/>
          <a:p>
            <a:pPr marL="0" marR="0" lvl="0" indent="0" algn="l" rtl="0">
              <a:lnSpc>
                <a:spcPct val="90000"/>
              </a:lnSpc>
              <a:spcBef>
                <a:spcPts val="0"/>
              </a:spcBef>
              <a:spcAft>
                <a:spcPts val="0"/>
              </a:spcAft>
              <a:buNone/>
            </a:pPr>
            <a:r>
              <a:rPr lang="en" b="1" u="sng">
                <a:solidFill>
                  <a:schemeClr val="dk1"/>
                </a:solidFill>
                <a:latin typeface="Libre Franklin Medium"/>
                <a:ea typeface="Libre Franklin Medium"/>
                <a:cs typeface="Libre Franklin Medium"/>
                <a:sym typeface="Libre Franklin Medium"/>
              </a:rPr>
              <a:t>Locations of Concern</a:t>
            </a:r>
            <a:endParaRPr sz="400"/>
          </a:p>
          <a:p>
            <a:pPr marL="152400" marR="0" lvl="0" indent="-127000" algn="l" rtl="0">
              <a:lnSpc>
                <a:spcPct val="90000"/>
              </a:lnSpc>
              <a:spcBef>
                <a:spcPts val="0"/>
              </a:spcBef>
              <a:spcAft>
                <a:spcPts val="0"/>
              </a:spcAft>
              <a:buClr>
                <a:schemeClr val="dk1"/>
              </a:buClr>
              <a:buSzPts val="1400"/>
              <a:buFont typeface="Arial"/>
              <a:buChar char="•"/>
            </a:pPr>
            <a:r>
              <a:rPr lang="en">
                <a:solidFill>
                  <a:schemeClr val="dk1"/>
                </a:solidFill>
                <a:latin typeface="Libre Franklin Medium"/>
                <a:ea typeface="Libre Franklin Medium"/>
                <a:cs typeface="Libre Franklin Medium"/>
                <a:sym typeface="Libre Franklin Medium"/>
              </a:rPr>
              <a:t>Greatest threat: SE Florida metro areas</a:t>
            </a:r>
            <a:endParaRPr sz="400"/>
          </a:p>
          <a:p>
            <a:pPr marL="152400" marR="0" lvl="0" indent="-127000" algn="l" rtl="0">
              <a:lnSpc>
                <a:spcPct val="90000"/>
              </a:lnSpc>
              <a:spcBef>
                <a:spcPts val="0"/>
              </a:spcBef>
              <a:spcAft>
                <a:spcPts val="0"/>
              </a:spcAft>
              <a:buClr>
                <a:schemeClr val="dk1"/>
              </a:buClr>
              <a:buSzPts val="1400"/>
              <a:buFont typeface="Arial"/>
              <a:buChar char="•"/>
            </a:pPr>
            <a:r>
              <a:rPr lang="en">
                <a:solidFill>
                  <a:schemeClr val="dk1"/>
                </a:solidFill>
                <a:latin typeface="Libre Franklin Medium"/>
                <a:ea typeface="Libre Franklin Medium"/>
                <a:cs typeface="Libre Franklin Medium"/>
                <a:sym typeface="Libre Franklin Medium"/>
              </a:rPr>
              <a:t>Localized to moderate threat: interior and SW Florida</a:t>
            </a:r>
            <a:endParaRPr sz="400"/>
          </a:p>
          <a:p>
            <a:pPr marL="215900" marR="0" lvl="0" indent="-114300" algn="l" rtl="0">
              <a:lnSpc>
                <a:spcPct val="90000"/>
              </a:lnSpc>
              <a:spcBef>
                <a:spcPts val="0"/>
              </a:spcBef>
              <a:spcAft>
                <a:spcPts val="0"/>
              </a:spcAft>
              <a:buClr>
                <a:schemeClr val="dk1"/>
              </a:buClr>
              <a:buSzPts val="1500"/>
              <a:buFont typeface="Arial"/>
              <a:buNone/>
            </a:pPr>
            <a:endParaRPr>
              <a:solidFill>
                <a:schemeClr val="dk1"/>
              </a:solidFill>
              <a:latin typeface="Libre Franklin Medium"/>
              <a:ea typeface="Libre Franklin Medium"/>
              <a:cs typeface="Libre Franklin Medium"/>
              <a:sym typeface="Libre Franklin Medium"/>
            </a:endParaRPr>
          </a:p>
          <a:p>
            <a:pPr marL="0" marR="0" lvl="0" indent="0" algn="l" rtl="0">
              <a:lnSpc>
                <a:spcPct val="90000"/>
              </a:lnSpc>
              <a:spcBef>
                <a:spcPts val="0"/>
              </a:spcBef>
              <a:spcAft>
                <a:spcPts val="0"/>
              </a:spcAft>
              <a:buNone/>
            </a:pPr>
            <a:r>
              <a:rPr lang="en" sz="1600" b="1" u="sng">
                <a:solidFill>
                  <a:schemeClr val="dk1"/>
                </a:solidFill>
                <a:latin typeface="Libre Franklin Medium"/>
                <a:ea typeface="Libre Franklin Medium"/>
                <a:cs typeface="Libre Franklin Medium"/>
                <a:sym typeface="Libre Franklin Medium"/>
              </a:rPr>
              <a:t>Timing</a:t>
            </a:r>
            <a:endParaRPr sz="400"/>
          </a:p>
          <a:p>
            <a:pPr marL="165100" marR="0" lvl="0" indent="-139700" algn="l" rtl="0">
              <a:lnSpc>
                <a:spcPct val="90000"/>
              </a:lnSpc>
              <a:spcBef>
                <a:spcPts val="0"/>
              </a:spcBef>
              <a:spcAft>
                <a:spcPts val="0"/>
              </a:spcAft>
              <a:buClr>
                <a:schemeClr val="dk1"/>
              </a:buClr>
              <a:buSzPts val="1400"/>
              <a:buFont typeface="Arial"/>
              <a:buChar char="•"/>
            </a:pPr>
            <a:r>
              <a:rPr lang="en">
                <a:solidFill>
                  <a:schemeClr val="dk1"/>
                </a:solidFill>
                <a:latin typeface="Libre Franklin Medium"/>
                <a:ea typeface="Libre Franklin Medium"/>
                <a:cs typeface="Libre Franklin Medium"/>
                <a:sym typeface="Libre Franklin Medium"/>
              </a:rPr>
              <a:t>Through Tuesday</a:t>
            </a:r>
            <a:endParaRPr sz="400"/>
          </a:p>
          <a:p>
            <a:pPr marL="215900" marR="0" lvl="0" indent="-114300" algn="l" rtl="0">
              <a:lnSpc>
                <a:spcPct val="90000"/>
              </a:lnSpc>
              <a:spcBef>
                <a:spcPts val="0"/>
              </a:spcBef>
              <a:spcAft>
                <a:spcPts val="0"/>
              </a:spcAft>
              <a:buClr>
                <a:schemeClr val="dk1"/>
              </a:buClr>
              <a:buSzPts val="1500"/>
              <a:buFont typeface="Arial"/>
              <a:buNone/>
            </a:pPr>
            <a:endParaRPr sz="1500">
              <a:solidFill>
                <a:schemeClr val="dk1"/>
              </a:solidFill>
              <a:latin typeface="Libre Franklin Medium"/>
              <a:ea typeface="Libre Franklin Medium"/>
              <a:cs typeface="Libre Franklin Medium"/>
              <a:sym typeface="Libre Franklin Medium"/>
            </a:endParaRPr>
          </a:p>
        </p:txBody>
      </p:sp>
      <p:sp>
        <p:nvSpPr>
          <p:cNvPr id="499" name="Google Shape;499;p62"/>
          <p:cNvSpPr/>
          <p:nvPr/>
        </p:nvSpPr>
        <p:spPr>
          <a:xfrm>
            <a:off x="428625" y="4371975"/>
            <a:ext cx="4320600" cy="377100"/>
          </a:xfrm>
          <a:prstGeom prst="rect">
            <a:avLst/>
          </a:prstGeom>
          <a:solidFill>
            <a:srgbClr val="93B3B5"/>
          </a:solidFill>
          <a:ln>
            <a:noFill/>
          </a:ln>
        </p:spPr>
        <p:txBody>
          <a:bodyPr spcFirstLastPara="1" wrap="square" lIns="34275" tIns="17150" rIns="34275" bIns="17150" anchor="t" anchorCtr="0">
            <a:noAutofit/>
          </a:bodyPr>
          <a:lstStyle/>
          <a:p>
            <a:pPr marL="0" marR="0" lvl="0" indent="0" algn="ctr" rtl="0">
              <a:lnSpc>
                <a:spcPct val="90000"/>
              </a:lnSpc>
              <a:spcBef>
                <a:spcPts val="0"/>
              </a:spcBef>
              <a:spcAft>
                <a:spcPts val="0"/>
              </a:spcAft>
              <a:buNone/>
            </a:pPr>
            <a:r>
              <a:rPr lang="en" sz="1200" b="1">
                <a:solidFill>
                  <a:srgbClr val="2C2017"/>
                </a:solidFill>
                <a:latin typeface="Libre Franklin Medium"/>
                <a:ea typeface="Libre Franklin Medium"/>
                <a:cs typeface="Libre Franklin Medium"/>
                <a:sym typeface="Libre Franklin Medium"/>
              </a:rPr>
              <a:t>FLOODING RAIN THREAT</a:t>
            </a:r>
            <a:endParaRPr sz="500"/>
          </a:p>
          <a:p>
            <a:pPr marL="0" marR="0" lvl="0" indent="0" algn="ctr" rtl="0">
              <a:lnSpc>
                <a:spcPct val="90000"/>
              </a:lnSpc>
              <a:spcBef>
                <a:spcPts val="0"/>
              </a:spcBef>
              <a:spcAft>
                <a:spcPts val="0"/>
              </a:spcAft>
              <a:buNone/>
            </a:pPr>
            <a:r>
              <a:rPr lang="en" sz="1200">
                <a:solidFill>
                  <a:srgbClr val="2C2017"/>
                </a:solidFill>
                <a:latin typeface="Libre Franklin Medium"/>
                <a:ea typeface="Libre Franklin Medium"/>
                <a:cs typeface="Libre Franklin Medium"/>
                <a:sym typeface="Libre Franklin Medium"/>
              </a:rPr>
              <a:t>Be Safe and Prepare For These Potential Conditions</a:t>
            </a:r>
            <a:endParaRPr sz="500"/>
          </a:p>
        </p:txBody>
      </p:sp>
      <p:sp>
        <p:nvSpPr>
          <p:cNvPr id="500" name="Google Shape;500;p62"/>
          <p:cNvSpPr/>
          <p:nvPr/>
        </p:nvSpPr>
        <p:spPr>
          <a:xfrm>
            <a:off x="428625" y="942222"/>
            <a:ext cx="4320600" cy="3340500"/>
          </a:xfrm>
          <a:prstGeom prst="rect">
            <a:avLst/>
          </a:prstGeom>
          <a:blipFill rotWithShape="1">
            <a:blip r:embed="rId4">
              <a:alphaModFix/>
            </a:blip>
            <a:stretch>
              <a:fillRect/>
            </a:stretch>
          </a:blipFill>
          <a:ln w="25400" cap="flat" cmpd="sng">
            <a:solidFill>
              <a:schemeClr val="dk1"/>
            </a:solidFill>
            <a:prstDash val="solid"/>
            <a:round/>
            <a:headEnd type="none" w="sm" len="sm"/>
            <a:tailEnd type="none" w="sm" len="sm"/>
          </a:ln>
        </p:spPr>
        <p:txBody>
          <a:bodyPr spcFirstLastPara="1" wrap="square" lIns="34275" tIns="17150" rIns="34275" bIns="1715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pic>
        <p:nvPicPr>
          <p:cNvPr id="581" name="Google Shape;581;p71"/>
          <p:cNvPicPr preferRelativeResize="0">
            <a:picLocks noGrp="1"/>
          </p:cNvPicPr>
          <p:nvPr>
            <p:ph type="pic" idx="2"/>
          </p:nvPr>
        </p:nvPicPr>
        <p:blipFill rotWithShape="1">
          <a:blip r:embed="rId3">
            <a:alphaModFix/>
          </a:blip>
          <a:srcRect t="18879" b="18873"/>
          <a:stretch/>
        </p:blipFill>
        <p:spPr>
          <a:xfrm>
            <a:off x="414900" y="3183975"/>
            <a:ext cx="8729100" cy="1959600"/>
          </a:xfrm>
          <a:prstGeom prst="rect">
            <a:avLst/>
          </a:prstGeom>
          <a:solidFill>
            <a:srgbClr val="F2F2F2"/>
          </a:solidFill>
          <a:ln>
            <a:noFill/>
          </a:ln>
        </p:spPr>
      </p:pic>
      <p:sp>
        <p:nvSpPr>
          <p:cNvPr id="582" name="Google Shape;582;p71"/>
          <p:cNvSpPr txBox="1">
            <a:spLocks noGrp="1"/>
          </p:cNvSpPr>
          <p:nvPr>
            <p:ph type="body" idx="1"/>
          </p:nvPr>
        </p:nvSpPr>
        <p:spPr>
          <a:xfrm>
            <a:off x="502000" y="1943100"/>
            <a:ext cx="1403100" cy="720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D6F5FF"/>
              </a:buClr>
              <a:buSzPts val="1800"/>
              <a:buFont typeface="Arial"/>
              <a:buNone/>
            </a:pPr>
            <a:r>
              <a:rPr lang="en" sz="1800" b="1" i="0" u="none" strike="noStrike" cap="none">
                <a:solidFill>
                  <a:srgbClr val="D6F5FF"/>
                </a:solidFill>
                <a:latin typeface="Calibri"/>
                <a:ea typeface="Calibri"/>
                <a:cs typeface="Calibri"/>
                <a:sym typeface="Calibri"/>
              </a:rPr>
              <a:t>National Weather</a:t>
            </a:r>
            <a:endParaRPr/>
          </a:p>
          <a:p>
            <a:pPr marL="0" marR="0" lvl="0" indent="0" algn="ctr" rtl="0">
              <a:lnSpc>
                <a:spcPct val="100000"/>
              </a:lnSpc>
              <a:spcBef>
                <a:spcPts val="0"/>
              </a:spcBef>
              <a:spcAft>
                <a:spcPts val="0"/>
              </a:spcAft>
              <a:buClr>
                <a:srgbClr val="D6F5FF"/>
              </a:buClr>
              <a:buSzPts val="1800"/>
              <a:buFont typeface="Arial"/>
              <a:buNone/>
            </a:pPr>
            <a:r>
              <a:rPr lang="en" sz="1800" b="1" i="0" u="none" strike="noStrike" cap="none">
                <a:solidFill>
                  <a:srgbClr val="D6F5FF"/>
                </a:solidFill>
                <a:latin typeface="Calibri"/>
                <a:ea typeface="Calibri"/>
                <a:cs typeface="Calibri"/>
                <a:sym typeface="Calibri"/>
              </a:rPr>
              <a:t>Service</a:t>
            </a:r>
            <a:endParaRPr sz="1800" b="1" i="0" u="none" strike="noStrike" cap="none">
              <a:solidFill>
                <a:srgbClr val="D6F5FF"/>
              </a:solidFill>
              <a:latin typeface="Calibri"/>
              <a:ea typeface="Calibri"/>
              <a:cs typeface="Calibri"/>
              <a:sym typeface="Calibri"/>
            </a:endParaRPr>
          </a:p>
        </p:txBody>
      </p:sp>
      <p:sp>
        <p:nvSpPr>
          <p:cNvPr id="583" name="Google Shape;583;p71"/>
          <p:cNvSpPr txBox="1">
            <a:spLocks noGrp="1"/>
          </p:cNvSpPr>
          <p:nvPr>
            <p:ph type="body" idx="4"/>
          </p:nvPr>
        </p:nvSpPr>
        <p:spPr>
          <a:xfrm>
            <a:off x="2457834" y="1174462"/>
            <a:ext cx="6483600" cy="12426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 sz="4000">
                <a:latin typeface="Calibri"/>
                <a:ea typeface="Calibri"/>
                <a:cs typeface="Calibri"/>
                <a:sym typeface="Calibri"/>
              </a:rPr>
              <a:t>Questions?</a:t>
            </a:r>
            <a:endParaRPr sz="2600">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Shape 587"/>
        <p:cNvGrpSpPr/>
        <p:nvPr/>
      </p:nvGrpSpPr>
      <p:grpSpPr>
        <a:xfrm>
          <a:off x="0" y="0"/>
          <a:ext cx="0" cy="0"/>
          <a:chOff x="0" y="0"/>
          <a:chExt cx="0" cy="0"/>
        </a:xfrm>
      </p:grpSpPr>
      <p:pic>
        <p:nvPicPr>
          <p:cNvPr id="588" name="Google Shape;588;p72"/>
          <p:cNvPicPr preferRelativeResize="0"/>
          <p:nvPr/>
        </p:nvPicPr>
        <p:blipFill>
          <a:blip r:embed="rId3">
            <a:alphaModFix/>
          </a:blip>
          <a:stretch>
            <a:fillRect/>
          </a:stretch>
        </p:blipFill>
        <p:spPr>
          <a:xfrm>
            <a:off x="422900" y="0"/>
            <a:ext cx="8721101" cy="48135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63"/>
          <p:cNvSpPr/>
          <p:nvPr/>
        </p:nvSpPr>
        <p:spPr>
          <a:xfrm>
            <a:off x="5029200" y="3114675"/>
            <a:ext cx="3686100" cy="1630500"/>
          </a:xfrm>
          <a:prstGeom prst="rect">
            <a:avLst/>
          </a:prstGeom>
          <a:solidFill>
            <a:schemeClr val="lt1">
              <a:alpha val="80000"/>
            </a:schemeClr>
          </a:solidFill>
          <a:ln w="25400" cap="flat" cmpd="sng">
            <a:solidFill>
              <a:schemeClr val="dk1"/>
            </a:solidFill>
            <a:prstDash val="solid"/>
            <a:round/>
            <a:headEnd type="none" w="sm" len="sm"/>
            <a:tailEnd type="none" w="sm" len="sm"/>
          </a:ln>
        </p:spPr>
        <p:txBody>
          <a:bodyPr spcFirstLastPara="1" wrap="square" lIns="34275" tIns="34275" rIns="34275" bIns="34275" anchor="t" anchorCtr="0">
            <a:noAutofit/>
          </a:bodyPr>
          <a:lstStyle/>
          <a:p>
            <a:pPr marL="0" marR="0" lvl="0" indent="0" algn="l" rtl="0">
              <a:lnSpc>
                <a:spcPct val="90000"/>
              </a:lnSpc>
              <a:spcBef>
                <a:spcPts val="0"/>
              </a:spcBef>
              <a:spcAft>
                <a:spcPts val="0"/>
              </a:spcAft>
              <a:buClr>
                <a:srgbClr val="000000"/>
              </a:buClr>
              <a:buSzPts val="1500"/>
              <a:buFont typeface="Libre Franklin Medium"/>
              <a:buNone/>
            </a:pPr>
            <a:r>
              <a:rPr lang="en" sz="1300" b="1" i="0" u="sng" strike="noStrike" cap="none">
                <a:solidFill>
                  <a:srgbClr val="000000"/>
                </a:solidFill>
                <a:latin typeface="Libre Franklin Medium"/>
                <a:ea typeface="Libre Franklin Medium"/>
                <a:cs typeface="Libre Franklin Medium"/>
                <a:sym typeface="Libre Franklin Medium"/>
              </a:rPr>
              <a:t>Locations of Concern</a:t>
            </a:r>
            <a:endParaRPr sz="300"/>
          </a:p>
          <a:p>
            <a:pPr marL="152400" marR="0" lvl="0" indent="-120650" algn="l" rtl="0">
              <a:lnSpc>
                <a:spcPct val="90000"/>
              </a:lnSpc>
              <a:spcBef>
                <a:spcPts val="0"/>
              </a:spcBef>
              <a:spcAft>
                <a:spcPts val="0"/>
              </a:spcAft>
              <a:buClr>
                <a:srgbClr val="000000"/>
              </a:buClr>
              <a:buSzPts val="1300"/>
              <a:buFont typeface="Arial"/>
              <a:buChar char="•"/>
            </a:pPr>
            <a:r>
              <a:rPr lang="en" sz="1300" b="0" i="0" u="none" strike="noStrike" cap="none">
                <a:solidFill>
                  <a:srgbClr val="000000"/>
                </a:solidFill>
                <a:latin typeface="Libre Franklin Medium"/>
                <a:ea typeface="Libre Franklin Medium"/>
                <a:cs typeface="Libre Franklin Medium"/>
                <a:sym typeface="Libre Franklin Medium"/>
              </a:rPr>
              <a:t>Highest threat as depicted</a:t>
            </a:r>
            <a:r>
              <a:rPr lang="en" sz="1300">
                <a:solidFill>
                  <a:srgbClr val="000000"/>
                </a:solidFill>
                <a:latin typeface="Libre Franklin Medium"/>
                <a:ea typeface="Libre Franklin Medium"/>
                <a:cs typeface="Libre Franklin Medium"/>
                <a:sym typeface="Libre Franklin Medium"/>
              </a:rPr>
              <a:t> above from Biscayne Bay to Coastal Collier County </a:t>
            </a:r>
            <a:endParaRPr sz="1300" b="0" i="0" u="none" strike="noStrike" cap="none">
              <a:solidFill>
                <a:srgbClr val="000000"/>
              </a:solidFill>
              <a:latin typeface="Libre Franklin Medium"/>
              <a:ea typeface="Libre Franklin Medium"/>
              <a:cs typeface="Libre Franklin Medium"/>
              <a:sym typeface="Libre Franklin Medium"/>
            </a:endParaRPr>
          </a:p>
          <a:p>
            <a:pPr marL="215900" marR="0" lvl="0" indent="-114300" algn="l" rtl="0">
              <a:lnSpc>
                <a:spcPct val="90000"/>
              </a:lnSpc>
              <a:spcBef>
                <a:spcPts val="0"/>
              </a:spcBef>
              <a:spcAft>
                <a:spcPts val="0"/>
              </a:spcAft>
              <a:buClr>
                <a:schemeClr val="lt1"/>
              </a:buClr>
              <a:buSzPts val="1500"/>
              <a:buFont typeface="Arial"/>
              <a:buNone/>
            </a:pPr>
            <a:endParaRPr sz="1300" b="0" i="0" u="none" strike="noStrike" cap="none">
              <a:solidFill>
                <a:srgbClr val="000000"/>
              </a:solidFill>
              <a:latin typeface="Libre Franklin Medium"/>
              <a:ea typeface="Libre Franklin Medium"/>
              <a:cs typeface="Libre Franklin Medium"/>
              <a:sym typeface="Libre Franklin Medium"/>
            </a:endParaRPr>
          </a:p>
          <a:p>
            <a:pPr marL="0" marR="0" lvl="0" indent="0" algn="l" rtl="0">
              <a:lnSpc>
                <a:spcPct val="90000"/>
              </a:lnSpc>
              <a:spcBef>
                <a:spcPts val="0"/>
              </a:spcBef>
              <a:spcAft>
                <a:spcPts val="0"/>
              </a:spcAft>
              <a:buClr>
                <a:srgbClr val="000000"/>
              </a:buClr>
              <a:buSzPts val="1700"/>
              <a:buFont typeface="Libre Franklin Medium"/>
              <a:buNone/>
            </a:pPr>
            <a:r>
              <a:rPr lang="en" sz="1500" b="1" i="0" u="sng" strike="noStrike" cap="none">
                <a:solidFill>
                  <a:srgbClr val="000000"/>
                </a:solidFill>
                <a:latin typeface="Libre Franklin Medium"/>
                <a:ea typeface="Libre Franklin Medium"/>
                <a:cs typeface="Libre Franklin Medium"/>
                <a:sym typeface="Libre Franklin Medium"/>
              </a:rPr>
              <a:t>Timing</a:t>
            </a:r>
            <a:endParaRPr sz="300"/>
          </a:p>
          <a:p>
            <a:pPr marL="165100" marR="0" lvl="0" indent="-133350" algn="l" rtl="0">
              <a:lnSpc>
                <a:spcPct val="90000"/>
              </a:lnSpc>
              <a:spcBef>
                <a:spcPts val="0"/>
              </a:spcBef>
              <a:spcAft>
                <a:spcPts val="0"/>
              </a:spcAft>
              <a:buClr>
                <a:srgbClr val="000000"/>
              </a:buClr>
              <a:buSzPts val="1300"/>
              <a:buFont typeface="Arial"/>
              <a:buChar char="•"/>
            </a:pPr>
            <a:r>
              <a:rPr lang="en" sz="1300">
                <a:solidFill>
                  <a:srgbClr val="000000"/>
                </a:solidFill>
                <a:latin typeface="Libre Franklin Medium"/>
                <a:ea typeface="Libre Franklin Medium"/>
                <a:cs typeface="Libre Franklin Medium"/>
                <a:sym typeface="Libre Franklin Medium"/>
              </a:rPr>
              <a:t>East Coast: </a:t>
            </a:r>
            <a:r>
              <a:rPr lang="en" sz="1300" b="0" i="0" u="none" strike="noStrike" cap="none">
                <a:solidFill>
                  <a:srgbClr val="000000"/>
                </a:solidFill>
                <a:latin typeface="Libre Franklin Medium"/>
                <a:ea typeface="Libre Franklin Medium"/>
                <a:cs typeface="Libre Franklin Medium"/>
                <a:sym typeface="Libre Franklin Medium"/>
              </a:rPr>
              <a:t>Late Sunday night and Monday </a:t>
            </a:r>
            <a:endParaRPr sz="300"/>
          </a:p>
          <a:p>
            <a:pPr marL="165100" marR="0" lvl="0" indent="-133350" algn="l" rtl="0">
              <a:lnSpc>
                <a:spcPct val="90000"/>
              </a:lnSpc>
              <a:spcBef>
                <a:spcPts val="0"/>
              </a:spcBef>
              <a:spcAft>
                <a:spcPts val="0"/>
              </a:spcAft>
              <a:buClr>
                <a:srgbClr val="000000"/>
              </a:buClr>
              <a:buSzPts val="1300"/>
              <a:buFont typeface="Arial"/>
              <a:buChar char="•"/>
            </a:pPr>
            <a:r>
              <a:rPr lang="en" sz="1300" b="0" i="0" u="none" strike="noStrike" cap="none">
                <a:solidFill>
                  <a:srgbClr val="000000"/>
                </a:solidFill>
                <a:latin typeface="Libre Franklin Medium"/>
                <a:ea typeface="Libre Franklin Medium"/>
                <a:cs typeface="Libre Franklin Medium"/>
                <a:sym typeface="Libre Franklin Medium"/>
              </a:rPr>
              <a:t>Gulf Coast: Monday through Tuesday</a:t>
            </a:r>
            <a:endParaRPr sz="300"/>
          </a:p>
          <a:p>
            <a:pPr marL="215900" marR="0" lvl="0" indent="-114300" algn="l" rtl="0">
              <a:lnSpc>
                <a:spcPct val="90000"/>
              </a:lnSpc>
              <a:spcBef>
                <a:spcPts val="0"/>
              </a:spcBef>
              <a:spcAft>
                <a:spcPts val="0"/>
              </a:spcAft>
              <a:buClr>
                <a:schemeClr val="lt1"/>
              </a:buClr>
              <a:buSzPts val="1500"/>
              <a:buFont typeface="Arial"/>
              <a:buNone/>
            </a:pPr>
            <a:endParaRPr sz="1300" b="0" i="0" u="none" strike="noStrike" cap="none">
              <a:solidFill>
                <a:srgbClr val="000000"/>
              </a:solidFill>
              <a:latin typeface="Libre Franklin Medium"/>
              <a:ea typeface="Libre Franklin Medium"/>
              <a:cs typeface="Libre Franklin Medium"/>
              <a:sym typeface="Libre Franklin Medium"/>
            </a:endParaRPr>
          </a:p>
        </p:txBody>
      </p:sp>
      <p:sp>
        <p:nvSpPr>
          <p:cNvPr id="507" name="Google Shape;507;p63"/>
          <p:cNvSpPr txBox="1"/>
          <p:nvPr/>
        </p:nvSpPr>
        <p:spPr>
          <a:xfrm>
            <a:off x="92583" y="68580"/>
            <a:ext cx="4560600" cy="831300"/>
          </a:xfrm>
          <a:prstGeom prst="rect">
            <a:avLst/>
          </a:prstGeom>
          <a:noFill/>
          <a:ln>
            <a:noFill/>
          </a:ln>
          <a:effectLst>
            <a:outerShdw blurRad="50800" dist="38100" dir="2700000" algn="tl" rotWithShape="0">
              <a:srgbClr val="000000">
                <a:alpha val="40000"/>
              </a:srgbClr>
            </a:outerShdw>
          </a:effectLst>
        </p:spPr>
        <p:txBody>
          <a:bodyPr spcFirstLastPara="1" wrap="square" lIns="137150" tIns="0" rIns="0" bIns="0" anchor="t" anchorCtr="0">
            <a:spAutoFit/>
          </a:bodyPr>
          <a:lstStyle/>
          <a:p>
            <a:pPr marL="0" marR="0" lvl="0" indent="0" algn="l" rtl="0">
              <a:lnSpc>
                <a:spcPct val="100000"/>
              </a:lnSpc>
              <a:spcBef>
                <a:spcPts val="0"/>
              </a:spcBef>
              <a:spcAft>
                <a:spcPts val="0"/>
              </a:spcAft>
              <a:buClr>
                <a:srgbClr val="FFFFFF"/>
              </a:buClr>
              <a:buSzPts val="2700"/>
              <a:buFont typeface="Libre Franklin"/>
              <a:buNone/>
            </a:pPr>
            <a:r>
              <a:rPr lang="en" sz="2700" b="0" i="0" u="none" strike="noStrike" cap="none">
                <a:solidFill>
                  <a:srgbClr val="FFFFFF"/>
                </a:solidFill>
                <a:latin typeface="Libre Franklin"/>
                <a:ea typeface="Libre Franklin"/>
                <a:cs typeface="Libre Franklin"/>
                <a:sym typeface="Libre Franklin"/>
              </a:rPr>
              <a:t>Potential Storm Surge Impacts</a:t>
            </a:r>
            <a:endParaRPr sz="500"/>
          </a:p>
        </p:txBody>
      </p:sp>
      <p:sp>
        <p:nvSpPr>
          <p:cNvPr id="508" name="Google Shape;508;p63"/>
          <p:cNvSpPr/>
          <p:nvPr/>
        </p:nvSpPr>
        <p:spPr>
          <a:xfrm>
            <a:off x="411480" y="480060"/>
            <a:ext cx="4320600" cy="242400"/>
          </a:xfrm>
          <a:prstGeom prst="rect">
            <a:avLst/>
          </a:prstGeom>
          <a:noFill/>
          <a:ln>
            <a:noFill/>
          </a:ln>
        </p:spPr>
        <p:txBody>
          <a:bodyPr spcFirstLastPara="1" wrap="square" lIns="137150" tIns="17150" rIns="34275" bIns="17150" anchor="t" anchorCtr="0">
            <a:noAutofit/>
          </a:bodyPr>
          <a:lstStyle/>
          <a:p>
            <a:pPr marL="0" marR="0" lvl="0" indent="0" algn="l" rtl="0">
              <a:lnSpc>
                <a:spcPct val="100000"/>
              </a:lnSpc>
              <a:spcBef>
                <a:spcPts val="0"/>
              </a:spcBef>
              <a:spcAft>
                <a:spcPts val="0"/>
              </a:spcAft>
              <a:buClr>
                <a:srgbClr val="2C2017"/>
              </a:buClr>
              <a:buSzPts val="1400"/>
              <a:buFont typeface="Libre Franklin Medium"/>
              <a:buNone/>
            </a:pPr>
            <a:r>
              <a:rPr lang="en" sz="1400" b="0" i="0" u="none" strike="noStrike" cap="none">
                <a:solidFill>
                  <a:srgbClr val="2C2017"/>
                </a:solidFill>
                <a:latin typeface="Libre Franklin Medium"/>
                <a:ea typeface="Libre Franklin Medium"/>
                <a:cs typeface="Libre Franklin Medium"/>
                <a:sym typeface="Libre Franklin Medium"/>
              </a:rPr>
              <a:t>Tropical Storm Eta</a:t>
            </a:r>
            <a:endParaRPr sz="1400" b="0" i="0" u="none" strike="noStrike" cap="none">
              <a:solidFill>
                <a:srgbClr val="2C2017"/>
              </a:solidFill>
              <a:latin typeface="Libre Franklin Medium"/>
              <a:ea typeface="Libre Franklin Medium"/>
              <a:cs typeface="Libre Franklin Medium"/>
              <a:sym typeface="Libre Franklin Medium"/>
            </a:endParaRPr>
          </a:p>
        </p:txBody>
      </p:sp>
      <p:sp>
        <p:nvSpPr>
          <p:cNvPr id="509" name="Google Shape;509;p63"/>
          <p:cNvSpPr/>
          <p:nvPr/>
        </p:nvSpPr>
        <p:spPr>
          <a:xfrm>
            <a:off x="5029200" y="942975"/>
            <a:ext cx="3683400" cy="2041800"/>
          </a:xfrm>
          <a:prstGeom prst="rect">
            <a:avLst/>
          </a:prstGeom>
          <a:blipFill rotWithShape="1">
            <a:blip r:embed="rId3">
              <a:alphaModFix/>
            </a:blip>
            <a:stretch>
              <a:fillRect/>
            </a:stretch>
          </a:blipFill>
          <a:ln>
            <a:noFill/>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Franklin Gothic"/>
              <a:ea typeface="Franklin Gothic"/>
              <a:cs typeface="Franklin Gothic"/>
              <a:sym typeface="Franklin Gothic"/>
            </a:endParaRPr>
          </a:p>
        </p:txBody>
      </p:sp>
      <p:sp>
        <p:nvSpPr>
          <p:cNvPr id="510" name="Google Shape;510;p63"/>
          <p:cNvSpPr/>
          <p:nvPr/>
        </p:nvSpPr>
        <p:spPr>
          <a:xfrm>
            <a:off x="428625" y="4371975"/>
            <a:ext cx="4320600" cy="377100"/>
          </a:xfrm>
          <a:prstGeom prst="rect">
            <a:avLst/>
          </a:prstGeom>
          <a:solidFill>
            <a:srgbClr val="93B3B5"/>
          </a:solidFill>
          <a:ln>
            <a:noFill/>
          </a:ln>
        </p:spPr>
        <p:txBody>
          <a:bodyPr spcFirstLastPara="1" wrap="square" lIns="34275" tIns="17150" rIns="34275" bIns="17150" anchor="t" anchorCtr="0">
            <a:noAutofit/>
          </a:bodyPr>
          <a:lstStyle/>
          <a:p>
            <a:pPr marL="0" marR="0" lvl="0" indent="0" algn="ctr" rtl="0">
              <a:lnSpc>
                <a:spcPct val="90000"/>
              </a:lnSpc>
              <a:spcBef>
                <a:spcPts val="0"/>
              </a:spcBef>
              <a:spcAft>
                <a:spcPts val="0"/>
              </a:spcAft>
              <a:buClr>
                <a:srgbClr val="2C2017"/>
              </a:buClr>
              <a:buSzPts val="1200"/>
              <a:buFont typeface="Libre Franklin Medium"/>
              <a:buNone/>
            </a:pPr>
            <a:r>
              <a:rPr lang="en" sz="1200" b="1" i="0" u="none" strike="noStrike" cap="none">
                <a:solidFill>
                  <a:srgbClr val="2C2017"/>
                </a:solidFill>
                <a:latin typeface="Libre Franklin Medium"/>
                <a:ea typeface="Libre Franklin Medium"/>
                <a:cs typeface="Libre Franklin Medium"/>
                <a:sym typeface="Libre Franklin Medium"/>
              </a:rPr>
              <a:t>SURGE THREAT</a:t>
            </a:r>
            <a:endParaRPr sz="500"/>
          </a:p>
          <a:p>
            <a:pPr marL="0" marR="0" lvl="0" indent="0" algn="ctr" rtl="0">
              <a:lnSpc>
                <a:spcPct val="90000"/>
              </a:lnSpc>
              <a:spcBef>
                <a:spcPts val="0"/>
              </a:spcBef>
              <a:spcAft>
                <a:spcPts val="0"/>
              </a:spcAft>
              <a:buClr>
                <a:srgbClr val="2C2017"/>
              </a:buClr>
              <a:buSzPts val="1200"/>
              <a:buFont typeface="Libre Franklin Medium"/>
              <a:buNone/>
            </a:pPr>
            <a:r>
              <a:rPr lang="en" sz="1200" b="0" i="0" u="none" strike="noStrike" cap="none">
                <a:solidFill>
                  <a:srgbClr val="2C2017"/>
                </a:solidFill>
                <a:latin typeface="Libre Franklin Medium"/>
                <a:ea typeface="Libre Franklin Medium"/>
                <a:cs typeface="Libre Franklin Medium"/>
                <a:sym typeface="Libre Franklin Medium"/>
              </a:rPr>
              <a:t>Be Safe and Prepare For These Potential Conditions</a:t>
            </a:r>
            <a:endParaRPr sz="500"/>
          </a:p>
        </p:txBody>
      </p:sp>
      <p:sp>
        <p:nvSpPr>
          <p:cNvPr id="511" name="Google Shape;511;p63"/>
          <p:cNvSpPr/>
          <p:nvPr/>
        </p:nvSpPr>
        <p:spPr>
          <a:xfrm>
            <a:off x="428625" y="942222"/>
            <a:ext cx="4320600" cy="3340500"/>
          </a:xfrm>
          <a:prstGeom prst="rect">
            <a:avLst/>
          </a:prstGeom>
          <a:blipFill rotWithShape="1">
            <a:blip r:embed="rId4">
              <a:alphaModFix/>
            </a:blip>
            <a:stretch>
              <a:fillRect/>
            </a:stretch>
          </a:blipFill>
          <a:ln w="25400" cap="flat" cmpd="sng">
            <a:solidFill>
              <a:schemeClr val="dk1"/>
            </a:solidFill>
            <a:prstDash val="solid"/>
            <a:round/>
            <a:headEnd type="none" w="sm" len="sm"/>
            <a:tailEnd type="none" w="sm" len="sm"/>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Franklin Gothic"/>
              <a:ea typeface="Franklin Gothic"/>
              <a:cs typeface="Franklin Gothic"/>
              <a:sym typeface="Franklin 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64"/>
          <p:cNvSpPr txBox="1">
            <a:spLocks noGrp="1"/>
          </p:cNvSpPr>
          <p:nvPr>
            <p:ph type="title"/>
          </p:nvPr>
        </p:nvSpPr>
        <p:spPr>
          <a:xfrm>
            <a:off x="5548" y="-11"/>
            <a:ext cx="9144000" cy="548400"/>
          </a:xfrm>
          <a:prstGeom prst="rect">
            <a:avLst/>
          </a:prstGeom>
          <a:solidFill>
            <a:srgbClr val="0099D8"/>
          </a:solidFill>
          <a:ln>
            <a:noFill/>
          </a:ln>
        </p:spPr>
        <p:txBody>
          <a:bodyPr spcFirstLastPara="1" wrap="square" lIns="91425" tIns="91425" rIns="91425" bIns="91425" anchor="ctr" anchorCtr="0">
            <a:noAutofit/>
          </a:bodyPr>
          <a:lstStyle/>
          <a:p>
            <a:pPr marL="0" lvl="0" indent="0" algn="l" rtl="0">
              <a:lnSpc>
                <a:spcPct val="90000"/>
              </a:lnSpc>
              <a:spcBef>
                <a:spcPts val="0"/>
              </a:spcBef>
              <a:spcAft>
                <a:spcPts val="0"/>
              </a:spcAft>
              <a:buClr>
                <a:schemeClr val="lt1"/>
              </a:buClr>
              <a:buSzPts val="3600"/>
              <a:buFont typeface="Libre Franklin Medium"/>
              <a:buNone/>
            </a:pPr>
            <a:r>
              <a:rPr lang="en" sz="3200"/>
              <a:t>WFO Tropical Product Summary</a:t>
            </a:r>
            <a:endParaRPr sz="3200"/>
          </a:p>
        </p:txBody>
      </p:sp>
      <p:sp>
        <p:nvSpPr>
          <p:cNvPr id="517" name="Google Shape;517;p64"/>
          <p:cNvSpPr txBox="1">
            <a:spLocks noGrp="1"/>
          </p:cNvSpPr>
          <p:nvPr>
            <p:ph type="subTitle" idx="1"/>
          </p:nvPr>
        </p:nvSpPr>
        <p:spPr>
          <a:xfrm>
            <a:off x="0" y="481722"/>
            <a:ext cx="9144000" cy="452400"/>
          </a:xfrm>
          <a:prstGeom prst="rect">
            <a:avLst/>
          </a:prstGeom>
          <a:solidFill>
            <a:srgbClr val="CCDAE7"/>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1600"/>
              </a:spcAft>
              <a:buClr>
                <a:schemeClr val="dk1"/>
              </a:buClr>
              <a:buSzPts val="2520"/>
              <a:buNone/>
            </a:pPr>
            <a:r>
              <a:rPr lang="en" sz="1700"/>
              <a:t>Be Aware of the Dissemination Caveats for Products</a:t>
            </a:r>
            <a:endParaRPr sz="1700"/>
          </a:p>
        </p:txBody>
      </p:sp>
      <p:sp>
        <p:nvSpPr>
          <p:cNvPr id="518" name="Google Shape;518;p64"/>
          <p:cNvSpPr txBox="1"/>
          <p:nvPr/>
        </p:nvSpPr>
        <p:spPr>
          <a:xfrm>
            <a:off x="468351" y="1697774"/>
            <a:ext cx="2341800" cy="2940000"/>
          </a:xfrm>
          <a:prstGeom prst="rect">
            <a:avLst/>
          </a:prstGeom>
          <a:noFill/>
          <a:ln>
            <a:noFill/>
          </a:ln>
        </p:spPr>
        <p:txBody>
          <a:bodyPr spcFirstLastPara="1" wrap="square" lIns="91425" tIns="91425" rIns="91425" bIns="91425" anchor="t" anchorCtr="0">
            <a:noAutofit/>
          </a:bodyPr>
          <a:lstStyle/>
          <a:p>
            <a:pPr marL="0" marR="0" lvl="0" indent="0" algn="l" rtl="0">
              <a:lnSpc>
                <a:spcPct val="80000"/>
              </a:lnSpc>
              <a:spcBef>
                <a:spcPts val="0"/>
              </a:spcBef>
              <a:spcAft>
                <a:spcPts val="0"/>
              </a:spcAft>
              <a:buClr>
                <a:schemeClr val="lt1"/>
              </a:buClr>
              <a:buSzPts val="2640"/>
              <a:buFont typeface="Arial"/>
              <a:buNone/>
            </a:pPr>
            <a:r>
              <a:rPr lang="en" sz="2200" b="0" i="0" u="none" strike="noStrike" cap="none">
                <a:solidFill>
                  <a:srgbClr val="000000"/>
                </a:solidFill>
                <a:latin typeface="Franklin Gothic"/>
                <a:ea typeface="Franklin Gothic"/>
                <a:cs typeface="Franklin Gothic"/>
                <a:sym typeface="Franklin Gothic"/>
              </a:rPr>
              <a:t>Hazardous Weather Outlook</a:t>
            </a:r>
            <a:endParaRPr sz="2200" b="0" i="0" u="none" strike="noStrike" cap="none">
              <a:solidFill>
                <a:srgbClr val="000000"/>
              </a:solidFill>
              <a:latin typeface="Franklin Gothic"/>
              <a:ea typeface="Franklin Gothic"/>
              <a:cs typeface="Franklin Gothic"/>
              <a:sym typeface="Franklin Gothic"/>
            </a:endParaRPr>
          </a:p>
          <a:p>
            <a:pPr marL="167640" marR="0" lvl="0" indent="0" algn="l" rtl="0">
              <a:lnSpc>
                <a:spcPct val="80000"/>
              </a:lnSpc>
              <a:spcBef>
                <a:spcPts val="480"/>
              </a:spcBef>
              <a:spcAft>
                <a:spcPts val="0"/>
              </a:spcAft>
              <a:buClr>
                <a:schemeClr val="lt1"/>
              </a:buClr>
              <a:buSzPts val="2640"/>
              <a:buFont typeface="Arial"/>
              <a:buNone/>
            </a:pPr>
            <a:endParaRPr sz="2200" b="0" i="0" u="none" strike="noStrike" cap="none">
              <a:solidFill>
                <a:srgbClr val="000000"/>
              </a:solidFill>
              <a:latin typeface="Franklin Gothic"/>
              <a:ea typeface="Franklin Gothic"/>
              <a:cs typeface="Franklin Gothic"/>
              <a:sym typeface="Franklin Gothic"/>
            </a:endParaRPr>
          </a:p>
          <a:p>
            <a:pPr marL="0" marR="0" lvl="0" indent="0" algn="l" rtl="0">
              <a:lnSpc>
                <a:spcPct val="80000"/>
              </a:lnSpc>
              <a:spcBef>
                <a:spcPts val="480"/>
              </a:spcBef>
              <a:spcAft>
                <a:spcPts val="0"/>
              </a:spcAft>
              <a:buClr>
                <a:schemeClr val="lt1"/>
              </a:buClr>
              <a:buSzPts val="2640"/>
              <a:buFont typeface="Arial"/>
              <a:buNone/>
            </a:pPr>
            <a:r>
              <a:rPr lang="en" sz="2200" b="0" i="0" u="none" strike="noStrike" cap="none">
                <a:solidFill>
                  <a:srgbClr val="000000"/>
                </a:solidFill>
                <a:latin typeface="Franklin Gothic"/>
                <a:ea typeface="Franklin Gothic"/>
                <a:cs typeface="Franklin Gothic"/>
                <a:sym typeface="Franklin Gothic"/>
              </a:rPr>
              <a:t>Point N Click Forecast Probability Information</a:t>
            </a:r>
            <a:endParaRPr sz="2200" b="0" i="0" u="none" strike="noStrike" cap="none">
              <a:solidFill>
                <a:srgbClr val="000000"/>
              </a:solidFill>
              <a:latin typeface="Franklin Gothic"/>
              <a:ea typeface="Franklin Gothic"/>
              <a:cs typeface="Franklin Gothic"/>
              <a:sym typeface="Franklin Gothic"/>
            </a:endParaRPr>
          </a:p>
          <a:p>
            <a:pPr marL="167640" marR="0" lvl="0" indent="0" algn="l" rtl="0">
              <a:lnSpc>
                <a:spcPct val="80000"/>
              </a:lnSpc>
              <a:spcBef>
                <a:spcPts val="480"/>
              </a:spcBef>
              <a:spcAft>
                <a:spcPts val="0"/>
              </a:spcAft>
              <a:buClr>
                <a:schemeClr val="lt1"/>
              </a:buClr>
              <a:buSzPts val="2640"/>
              <a:buFont typeface="Arial"/>
              <a:buNone/>
            </a:pPr>
            <a:endParaRPr sz="2200" b="0" i="0" u="none" strike="noStrike" cap="none">
              <a:solidFill>
                <a:srgbClr val="000000"/>
              </a:solidFill>
              <a:latin typeface="Franklin Gothic"/>
              <a:ea typeface="Franklin Gothic"/>
              <a:cs typeface="Franklin Gothic"/>
              <a:sym typeface="Franklin Gothic"/>
            </a:endParaRPr>
          </a:p>
          <a:p>
            <a:pPr marL="0" marR="0" lvl="0" indent="0" algn="l" rtl="0">
              <a:lnSpc>
                <a:spcPct val="80000"/>
              </a:lnSpc>
              <a:spcBef>
                <a:spcPts val="480"/>
              </a:spcBef>
              <a:spcAft>
                <a:spcPts val="0"/>
              </a:spcAft>
              <a:buClr>
                <a:schemeClr val="lt1"/>
              </a:buClr>
              <a:buSzPts val="2640"/>
              <a:buFont typeface="Arial"/>
              <a:buNone/>
            </a:pPr>
            <a:r>
              <a:rPr lang="en" sz="2200" b="0" i="0" u="none" strike="noStrike" cap="none">
                <a:solidFill>
                  <a:srgbClr val="000000"/>
                </a:solidFill>
                <a:latin typeface="Franklin Gothic"/>
                <a:ea typeface="Franklin Gothic"/>
                <a:cs typeface="Franklin Gothic"/>
                <a:sym typeface="Franklin Gothic"/>
              </a:rPr>
              <a:t>Partner Briefings</a:t>
            </a:r>
            <a:endParaRPr sz="2200" b="0" i="0" u="none" strike="noStrike" cap="none">
              <a:solidFill>
                <a:srgbClr val="000000"/>
              </a:solidFill>
              <a:latin typeface="Franklin Gothic"/>
              <a:ea typeface="Franklin Gothic"/>
              <a:cs typeface="Franklin Gothic"/>
              <a:sym typeface="Franklin Gothic"/>
            </a:endParaRPr>
          </a:p>
        </p:txBody>
      </p:sp>
      <p:sp>
        <p:nvSpPr>
          <p:cNvPr id="519" name="Google Shape;519;p64"/>
          <p:cNvSpPr txBox="1"/>
          <p:nvPr/>
        </p:nvSpPr>
        <p:spPr>
          <a:xfrm>
            <a:off x="3100039" y="1697773"/>
            <a:ext cx="2955000" cy="2940000"/>
          </a:xfrm>
          <a:prstGeom prst="rect">
            <a:avLst/>
          </a:prstGeom>
          <a:noFill/>
          <a:ln>
            <a:noFill/>
          </a:ln>
        </p:spPr>
        <p:txBody>
          <a:bodyPr spcFirstLastPara="1" wrap="square" lIns="91425" tIns="91425" rIns="91425" bIns="91425" anchor="t" anchorCtr="0">
            <a:noAutofit/>
          </a:bodyPr>
          <a:lstStyle/>
          <a:p>
            <a:pPr marL="19051" marR="0" lvl="0" indent="0" algn="l" rtl="0">
              <a:lnSpc>
                <a:spcPct val="80000"/>
              </a:lnSpc>
              <a:spcBef>
                <a:spcPts val="0"/>
              </a:spcBef>
              <a:spcAft>
                <a:spcPts val="0"/>
              </a:spcAft>
              <a:buClr>
                <a:schemeClr val="lt1"/>
              </a:buClr>
              <a:buSzPts val="1547"/>
              <a:buFont typeface="Arial"/>
              <a:buNone/>
            </a:pPr>
            <a:r>
              <a:rPr lang="en" sz="1900" b="0" i="0" u="none" strike="noStrike" cap="none">
                <a:solidFill>
                  <a:srgbClr val="000000"/>
                </a:solidFill>
                <a:latin typeface="Franklin Gothic"/>
                <a:ea typeface="Franklin Gothic"/>
                <a:cs typeface="Franklin Gothic"/>
                <a:sym typeface="Franklin Gothic"/>
              </a:rPr>
              <a:t>Hurricane Local Statement (HLS)</a:t>
            </a:r>
            <a:endParaRPr sz="1300"/>
          </a:p>
          <a:p>
            <a:pPr marL="19051" marR="0" lvl="0" indent="0" algn="l" rtl="0">
              <a:lnSpc>
                <a:spcPct val="80000"/>
              </a:lnSpc>
              <a:spcBef>
                <a:spcPts val="0"/>
              </a:spcBef>
              <a:spcAft>
                <a:spcPts val="0"/>
              </a:spcAft>
              <a:buClr>
                <a:schemeClr val="lt1"/>
              </a:buClr>
              <a:buSzPts val="1547"/>
              <a:buFont typeface="Arial"/>
              <a:buNone/>
            </a:pPr>
            <a:endParaRPr sz="1900" b="0" i="0" u="none" strike="noStrike" cap="none">
              <a:solidFill>
                <a:srgbClr val="000000"/>
              </a:solidFill>
              <a:latin typeface="Franklin Gothic"/>
              <a:ea typeface="Franklin Gothic"/>
              <a:cs typeface="Franklin Gothic"/>
              <a:sym typeface="Franklin Gothic"/>
            </a:endParaRPr>
          </a:p>
          <a:p>
            <a:pPr marL="19051" marR="0" lvl="0" indent="0" algn="l" rtl="0">
              <a:lnSpc>
                <a:spcPct val="80000"/>
              </a:lnSpc>
              <a:spcBef>
                <a:spcPts val="336"/>
              </a:spcBef>
              <a:spcAft>
                <a:spcPts val="0"/>
              </a:spcAft>
              <a:buClr>
                <a:schemeClr val="lt1"/>
              </a:buClr>
              <a:buSzPts val="1547"/>
              <a:buFont typeface="Arial"/>
              <a:buNone/>
            </a:pPr>
            <a:r>
              <a:rPr lang="en" sz="1900" b="0" i="0" u="none" strike="noStrike" cap="none">
                <a:solidFill>
                  <a:srgbClr val="000000"/>
                </a:solidFill>
                <a:latin typeface="Franklin Gothic"/>
                <a:ea typeface="Franklin Gothic"/>
                <a:cs typeface="Franklin Gothic"/>
                <a:sym typeface="Franklin Gothic"/>
              </a:rPr>
              <a:t>Tropical Cyclone VTEC Product (TCV)</a:t>
            </a:r>
            <a:endParaRPr sz="1300"/>
          </a:p>
          <a:p>
            <a:pPr marL="19051" marR="0" lvl="0" indent="0" algn="l" rtl="0">
              <a:lnSpc>
                <a:spcPct val="80000"/>
              </a:lnSpc>
              <a:spcBef>
                <a:spcPts val="336"/>
              </a:spcBef>
              <a:spcAft>
                <a:spcPts val="0"/>
              </a:spcAft>
              <a:buClr>
                <a:schemeClr val="lt1"/>
              </a:buClr>
              <a:buSzPts val="1547"/>
              <a:buFont typeface="Arial"/>
              <a:buNone/>
            </a:pPr>
            <a:endParaRPr sz="1900" b="0" i="0" u="none" strike="noStrike" cap="none">
              <a:solidFill>
                <a:srgbClr val="000000"/>
              </a:solidFill>
              <a:latin typeface="Franklin Gothic"/>
              <a:ea typeface="Franklin Gothic"/>
              <a:cs typeface="Franklin Gothic"/>
              <a:sym typeface="Franklin Gothic"/>
            </a:endParaRPr>
          </a:p>
          <a:p>
            <a:pPr marL="19051" marR="0" lvl="0" indent="0" algn="l" rtl="0">
              <a:lnSpc>
                <a:spcPct val="80000"/>
              </a:lnSpc>
              <a:spcBef>
                <a:spcPts val="336"/>
              </a:spcBef>
              <a:spcAft>
                <a:spcPts val="0"/>
              </a:spcAft>
              <a:buClr>
                <a:schemeClr val="lt1"/>
              </a:buClr>
              <a:buSzPts val="1547"/>
              <a:buFont typeface="Arial"/>
              <a:buNone/>
            </a:pPr>
            <a:r>
              <a:rPr lang="en" sz="1900" b="0" i="0" u="none" strike="noStrike" cap="none">
                <a:solidFill>
                  <a:srgbClr val="000000"/>
                </a:solidFill>
                <a:latin typeface="Franklin Gothic"/>
                <a:ea typeface="Franklin Gothic"/>
                <a:cs typeface="Franklin Gothic"/>
                <a:sym typeface="Franklin Gothic"/>
              </a:rPr>
              <a:t>Hurricane Threats &amp; Impacts Graphics (HTI)</a:t>
            </a:r>
            <a:endParaRPr sz="1300"/>
          </a:p>
          <a:p>
            <a:pPr marL="19051" marR="0" lvl="0" indent="0" algn="l" rtl="0">
              <a:lnSpc>
                <a:spcPct val="80000"/>
              </a:lnSpc>
              <a:spcBef>
                <a:spcPts val="336"/>
              </a:spcBef>
              <a:spcAft>
                <a:spcPts val="0"/>
              </a:spcAft>
              <a:buClr>
                <a:schemeClr val="lt1"/>
              </a:buClr>
              <a:buSzPts val="1547"/>
              <a:buFont typeface="Arial"/>
              <a:buNone/>
            </a:pPr>
            <a:endParaRPr sz="1900" b="0" i="0" u="none" strike="noStrike" cap="none">
              <a:solidFill>
                <a:srgbClr val="000000"/>
              </a:solidFill>
              <a:latin typeface="Franklin Gothic"/>
              <a:ea typeface="Franklin Gothic"/>
              <a:cs typeface="Franklin Gothic"/>
              <a:sym typeface="Franklin Gothic"/>
            </a:endParaRPr>
          </a:p>
          <a:p>
            <a:pPr marL="19051" marR="0" lvl="0" indent="0" algn="l" rtl="0">
              <a:lnSpc>
                <a:spcPct val="80000"/>
              </a:lnSpc>
              <a:spcBef>
                <a:spcPts val="336"/>
              </a:spcBef>
              <a:spcAft>
                <a:spcPts val="0"/>
              </a:spcAft>
              <a:buClr>
                <a:schemeClr val="lt1"/>
              </a:buClr>
              <a:buSzPts val="1547"/>
              <a:buFont typeface="Arial"/>
              <a:buNone/>
            </a:pPr>
            <a:r>
              <a:rPr lang="en" sz="1900" b="0" i="0" u="none" strike="noStrike" cap="none">
                <a:solidFill>
                  <a:srgbClr val="000000"/>
                </a:solidFill>
                <a:latin typeface="Franklin Gothic"/>
                <a:ea typeface="Franklin Gothic"/>
                <a:cs typeface="Franklin Gothic"/>
                <a:sym typeface="Franklin Gothic"/>
              </a:rPr>
              <a:t>Marine Weather Warning (MWW)</a:t>
            </a:r>
            <a:endParaRPr sz="1900" b="0" i="0" u="none" strike="noStrike" cap="none">
              <a:solidFill>
                <a:srgbClr val="000000"/>
              </a:solidFill>
              <a:latin typeface="Franklin Gothic"/>
              <a:ea typeface="Franklin Gothic"/>
              <a:cs typeface="Franklin Gothic"/>
              <a:sym typeface="Franklin Gothic"/>
            </a:endParaRPr>
          </a:p>
        </p:txBody>
      </p:sp>
      <p:sp>
        <p:nvSpPr>
          <p:cNvPr id="520" name="Google Shape;520;p64"/>
          <p:cNvSpPr txBox="1"/>
          <p:nvPr/>
        </p:nvSpPr>
        <p:spPr>
          <a:xfrm>
            <a:off x="6322741" y="1697772"/>
            <a:ext cx="2364000" cy="294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2400" b="0" i="0" u="none" strike="noStrike" cap="none">
                <a:solidFill>
                  <a:srgbClr val="000000"/>
                </a:solidFill>
                <a:latin typeface="Franklin Gothic"/>
                <a:ea typeface="Franklin Gothic"/>
                <a:cs typeface="Franklin Gothic"/>
                <a:sym typeface="Franklin Gothic"/>
              </a:rPr>
              <a:t>Short Fuse Watches and Warnings</a:t>
            </a:r>
            <a:endParaRPr sz="2400" b="0" i="0" u="none" strike="noStrike" cap="none">
              <a:solidFill>
                <a:srgbClr val="000000"/>
              </a:solidFill>
              <a:latin typeface="Franklin Gothic"/>
              <a:ea typeface="Franklin Gothic"/>
              <a:cs typeface="Franklin Gothic"/>
              <a:sym typeface="Franklin Gothic"/>
            </a:endParaRPr>
          </a:p>
          <a:p>
            <a:pPr marL="167640" marR="0" lvl="0" indent="0" algn="l" rtl="0">
              <a:lnSpc>
                <a:spcPct val="100000"/>
              </a:lnSpc>
              <a:spcBef>
                <a:spcPts val="480"/>
              </a:spcBef>
              <a:spcAft>
                <a:spcPts val="0"/>
              </a:spcAft>
              <a:buNone/>
            </a:pPr>
            <a:endParaRPr sz="2400" b="0" i="0" u="none" strike="noStrike" cap="none">
              <a:solidFill>
                <a:srgbClr val="000000"/>
              </a:solidFill>
              <a:latin typeface="Franklin Gothic"/>
              <a:ea typeface="Franklin Gothic"/>
              <a:cs typeface="Franklin Gothic"/>
              <a:sym typeface="Franklin Gothic"/>
            </a:endParaRPr>
          </a:p>
          <a:p>
            <a:pPr marL="0" marR="0" lvl="0" indent="0" algn="l" rtl="0">
              <a:lnSpc>
                <a:spcPct val="100000"/>
              </a:lnSpc>
              <a:spcBef>
                <a:spcPts val="480"/>
              </a:spcBef>
              <a:spcAft>
                <a:spcPts val="0"/>
              </a:spcAft>
              <a:buNone/>
            </a:pPr>
            <a:r>
              <a:rPr lang="en" sz="2400" b="0" i="0" u="none" strike="noStrike" cap="none">
                <a:solidFill>
                  <a:srgbClr val="000000"/>
                </a:solidFill>
                <a:latin typeface="Franklin Gothic"/>
                <a:ea typeface="Franklin Gothic"/>
                <a:cs typeface="Franklin Gothic"/>
                <a:sym typeface="Franklin Gothic"/>
              </a:rPr>
              <a:t>Observational Reports During and After</a:t>
            </a:r>
            <a:endParaRPr sz="2400" b="0" i="0" u="none" strike="noStrike" cap="none">
              <a:solidFill>
                <a:srgbClr val="000000"/>
              </a:solidFill>
              <a:latin typeface="Franklin Gothic"/>
              <a:ea typeface="Franklin Gothic"/>
              <a:cs typeface="Franklin Gothic"/>
              <a:sym typeface="Franklin Gothic"/>
            </a:endParaRPr>
          </a:p>
        </p:txBody>
      </p:sp>
      <p:sp>
        <p:nvSpPr>
          <p:cNvPr id="521" name="Google Shape;521;p64"/>
          <p:cNvSpPr txBox="1"/>
          <p:nvPr/>
        </p:nvSpPr>
        <p:spPr>
          <a:xfrm>
            <a:off x="468351" y="1208568"/>
            <a:ext cx="2364000" cy="390600"/>
          </a:xfrm>
          <a:prstGeom prst="rect">
            <a:avLst/>
          </a:prstGeom>
          <a:solidFill>
            <a:srgbClr val="674F25">
              <a:alpha val="8941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1980"/>
              <a:buFont typeface="Arial"/>
              <a:buNone/>
            </a:pPr>
            <a:r>
              <a:rPr lang="en" sz="1800" b="0" i="0" u="none" strike="noStrike" cap="none">
                <a:solidFill>
                  <a:schemeClr val="lt1"/>
                </a:solidFill>
                <a:latin typeface="Franklin Gothic"/>
                <a:ea typeface="Franklin Gothic"/>
                <a:cs typeface="Franklin Gothic"/>
                <a:sym typeface="Franklin Gothic"/>
              </a:rPr>
              <a:t>2-7 Days Out</a:t>
            </a:r>
            <a:endParaRPr sz="1400" b="0" i="0" u="none" strike="noStrike" cap="none">
              <a:solidFill>
                <a:srgbClr val="000000"/>
              </a:solidFill>
              <a:latin typeface="Franklin Gothic"/>
              <a:ea typeface="Franklin Gothic"/>
              <a:cs typeface="Franklin Gothic"/>
              <a:sym typeface="Franklin Gothic"/>
            </a:endParaRPr>
          </a:p>
        </p:txBody>
      </p:sp>
      <p:sp>
        <p:nvSpPr>
          <p:cNvPr id="522" name="Google Shape;522;p64"/>
          <p:cNvSpPr txBox="1"/>
          <p:nvPr/>
        </p:nvSpPr>
        <p:spPr>
          <a:xfrm>
            <a:off x="3100039" y="1220218"/>
            <a:ext cx="2955000" cy="390600"/>
          </a:xfrm>
          <a:prstGeom prst="rect">
            <a:avLst/>
          </a:prstGeom>
          <a:solidFill>
            <a:srgbClr val="674F25">
              <a:alpha val="8941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1980"/>
              <a:buFont typeface="Arial"/>
              <a:buNone/>
            </a:pPr>
            <a:r>
              <a:rPr lang="en" sz="1800" b="0" i="0" u="none" strike="noStrike" cap="none">
                <a:solidFill>
                  <a:schemeClr val="lt1"/>
                </a:solidFill>
                <a:latin typeface="Franklin Gothic"/>
                <a:ea typeface="Franklin Gothic"/>
                <a:cs typeface="Franklin Gothic"/>
                <a:sym typeface="Franklin Gothic"/>
              </a:rPr>
              <a:t>Watch/Warning Phase</a:t>
            </a:r>
            <a:endParaRPr sz="1800" b="0" i="0" u="none" strike="noStrike" cap="none">
              <a:solidFill>
                <a:schemeClr val="lt1"/>
              </a:solidFill>
              <a:latin typeface="Franklin Gothic"/>
              <a:ea typeface="Franklin Gothic"/>
              <a:cs typeface="Franklin Gothic"/>
              <a:sym typeface="Franklin Gothic"/>
            </a:endParaRPr>
          </a:p>
        </p:txBody>
      </p:sp>
      <p:sp>
        <p:nvSpPr>
          <p:cNvPr id="523" name="Google Shape;523;p64"/>
          <p:cNvSpPr txBox="1"/>
          <p:nvPr/>
        </p:nvSpPr>
        <p:spPr>
          <a:xfrm>
            <a:off x="6322741" y="1220218"/>
            <a:ext cx="2326200" cy="390600"/>
          </a:xfrm>
          <a:prstGeom prst="rect">
            <a:avLst/>
          </a:prstGeom>
          <a:solidFill>
            <a:srgbClr val="674F25">
              <a:alpha val="8941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1980"/>
              <a:buFont typeface="Arial"/>
              <a:buNone/>
            </a:pPr>
            <a:r>
              <a:rPr lang="en" sz="1600" b="0" i="0" u="none" strike="noStrike" cap="none">
                <a:solidFill>
                  <a:schemeClr val="lt1"/>
                </a:solidFill>
                <a:latin typeface="Franklin Gothic"/>
                <a:ea typeface="Franklin Gothic"/>
                <a:cs typeface="Franklin Gothic"/>
                <a:sym typeface="Franklin Gothic"/>
              </a:rPr>
              <a:t>Onset &amp; Impact Phase</a:t>
            </a:r>
            <a:endParaRPr sz="1200" b="0" i="0" u="none" strike="noStrike" cap="none">
              <a:solidFill>
                <a:srgbClr val="000000"/>
              </a:solidFill>
              <a:latin typeface="Franklin Gothic"/>
              <a:ea typeface="Franklin Gothic"/>
              <a:cs typeface="Franklin Gothic"/>
              <a:sym typeface="Franklin Gothic"/>
            </a:endParaRPr>
          </a:p>
        </p:txBody>
      </p:sp>
      <p:cxnSp>
        <p:nvCxnSpPr>
          <p:cNvPr id="524" name="Google Shape;524;p64"/>
          <p:cNvCxnSpPr/>
          <p:nvPr/>
        </p:nvCxnSpPr>
        <p:spPr>
          <a:xfrm>
            <a:off x="0" y="4637582"/>
            <a:ext cx="8686800" cy="0"/>
          </a:xfrm>
          <a:prstGeom prst="straightConnector1">
            <a:avLst/>
          </a:prstGeom>
          <a:noFill/>
          <a:ln w="38100" cap="flat" cmpd="sng">
            <a:solidFill>
              <a:schemeClr val="dk2"/>
            </a:solidFill>
            <a:prstDash val="solid"/>
            <a:round/>
            <a:headEnd type="none" w="sm" len="sm"/>
            <a:tailEnd type="none" w="sm" len="sm"/>
          </a:ln>
        </p:spPr>
      </p:cxnSp>
      <p:cxnSp>
        <p:nvCxnSpPr>
          <p:cNvPr id="525" name="Google Shape;525;p64"/>
          <p:cNvCxnSpPr/>
          <p:nvPr/>
        </p:nvCxnSpPr>
        <p:spPr>
          <a:xfrm rot="10800000">
            <a:off x="8686799" y="2923083"/>
            <a:ext cx="0" cy="1714500"/>
          </a:xfrm>
          <a:prstGeom prst="straightConnector1">
            <a:avLst/>
          </a:prstGeom>
          <a:noFill/>
          <a:ln w="25400" cap="flat" cmpd="sng">
            <a:solidFill>
              <a:srgbClr val="674F25"/>
            </a:solidFill>
            <a:prstDash val="solid"/>
            <a:round/>
            <a:headEnd type="none" w="sm" len="sm"/>
            <a:tailEnd type="none" w="sm" len="sm"/>
          </a:ln>
        </p:spPr>
      </p:cxnSp>
      <p:cxnSp>
        <p:nvCxnSpPr>
          <p:cNvPr id="526" name="Google Shape;526;p64"/>
          <p:cNvCxnSpPr/>
          <p:nvPr/>
        </p:nvCxnSpPr>
        <p:spPr>
          <a:xfrm rot="10800000">
            <a:off x="6037857" y="1578383"/>
            <a:ext cx="0" cy="1714500"/>
          </a:xfrm>
          <a:prstGeom prst="straightConnector1">
            <a:avLst/>
          </a:prstGeom>
          <a:noFill/>
          <a:ln w="25400" cap="flat" cmpd="sng">
            <a:solidFill>
              <a:srgbClr val="76613B"/>
            </a:solidFill>
            <a:prstDash val="solid"/>
            <a:round/>
            <a:headEnd type="none" w="sm" len="sm"/>
            <a:tailEnd type="none" w="sm" len="sm"/>
          </a:ln>
        </p:spPr>
      </p:cxnSp>
      <p:cxnSp>
        <p:nvCxnSpPr>
          <p:cNvPr id="527" name="Google Shape;527;p64"/>
          <p:cNvCxnSpPr/>
          <p:nvPr/>
        </p:nvCxnSpPr>
        <p:spPr>
          <a:xfrm rot="10800000">
            <a:off x="2810107" y="2923083"/>
            <a:ext cx="0" cy="1714500"/>
          </a:xfrm>
          <a:prstGeom prst="straightConnector1">
            <a:avLst/>
          </a:prstGeom>
          <a:noFill/>
          <a:ln w="25400" cap="flat" cmpd="sng">
            <a:solidFill>
              <a:srgbClr val="674F25"/>
            </a:solidFill>
            <a:prstDash val="solid"/>
            <a:round/>
            <a:headEnd type="none" w="sm" len="sm"/>
            <a:tailEnd type="none" w="sm" len="sm"/>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Shape 531"/>
        <p:cNvGrpSpPr/>
        <p:nvPr/>
      </p:nvGrpSpPr>
      <p:grpSpPr>
        <a:xfrm>
          <a:off x="0" y="0"/>
          <a:ext cx="0" cy="0"/>
          <a:chOff x="0" y="0"/>
          <a:chExt cx="0" cy="0"/>
        </a:xfrm>
      </p:grpSpPr>
      <p:sp>
        <p:nvSpPr>
          <p:cNvPr id="532" name="Google Shape;532;p65"/>
          <p:cNvSpPr txBox="1">
            <a:spLocks noGrp="1"/>
          </p:cNvSpPr>
          <p:nvPr>
            <p:ph type="title"/>
          </p:nvPr>
        </p:nvSpPr>
        <p:spPr>
          <a:xfrm>
            <a:off x="979985" y="172018"/>
            <a:ext cx="7400400" cy="59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100"/>
              <a:t>Tropical Hazardous Weather Outlook</a:t>
            </a:r>
            <a:endParaRPr sz="31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graphicFrame>
        <p:nvGraphicFramePr>
          <p:cNvPr id="538" name="Google Shape;538;p66"/>
          <p:cNvGraphicFramePr/>
          <p:nvPr/>
        </p:nvGraphicFramePr>
        <p:xfrm>
          <a:off x="371475" y="828675"/>
          <a:ext cx="8266750" cy="4234860"/>
        </p:xfrm>
        <a:graphic>
          <a:graphicData uri="http://schemas.openxmlformats.org/drawingml/2006/table">
            <a:tbl>
              <a:tblPr>
                <a:noFill/>
                <a:tableStyleId>{1F3B7ED2-42CC-40C0-8FAB-D55B907E5DC1}</a:tableStyleId>
              </a:tblPr>
              <a:tblGrid>
                <a:gridCol w="1127300">
                  <a:extLst>
                    <a:ext uri="{9D8B030D-6E8A-4147-A177-3AD203B41FA5}">
                      <a16:colId xmlns:a16="http://schemas.microsoft.com/office/drawing/2014/main" val="20000"/>
                    </a:ext>
                  </a:extLst>
                </a:gridCol>
                <a:gridCol w="1616925">
                  <a:extLst>
                    <a:ext uri="{9D8B030D-6E8A-4147-A177-3AD203B41FA5}">
                      <a16:colId xmlns:a16="http://schemas.microsoft.com/office/drawing/2014/main" val="20001"/>
                    </a:ext>
                  </a:extLst>
                </a:gridCol>
                <a:gridCol w="1846525">
                  <a:extLst>
                    <a:ext uri="{9D8B030D-6E8A-4147-A177-3AD203B41FA5}">
                      <a16:colId xmlns:a16="http://schemas.microsoft.com/office/drawing/2014/main" val="20002"/>
                    </a:ext>
                  </a:extLst>
                </a:gridCol>
                <a:gridCol w="1789700">
                  <a:extLst>
                    <a:ext uri="{9D8B030D-6E8A-4147-A177-3AD203B41FA5}">
                      <a16:colId xmlns:a16="http://schemas.microsoft.com/office/drawing/2014/main" val="20003"/>
                    </a:ext>
                  </a:extLst>
                </a:gridCol>
                <a:gridCol w="1886300">
                  <a:extLst>
                    <a:ext uri="{9D8B030D-6E8A-4147-A177-3AD203B41FA5}">
                      <a16:colId xmlns:a16="http://schemas.microsoft.com/office/drawing/2014/main" val="20004"/>
                    </a:ext>
                  </a:extLst>
                </a:gridCol>
              </a:tblGrid>
              <a:tr h="364775">
                <a:tc gridSpan="5">
                  <a:txBody>
                    <a:bodyPr/>
                    <a:lstStyle/>
                    <a:p>
                      <a:pPr marL="0" marR="0" lvl="0" indent="0" algn="ctr" rtl="0">
                        <a:spcBef>
                          <a:spcPts val="0"/>
                        </a:spcBef>
                        <a:spcAft>
                          <a:spcPts val="0"/>
                        </a:spcAft>
                        <a:buClr>
                          <a:schemeClr val="lt1"/>
                        </a:buClr>
                        <a:buSzPts val="600"/>
                        <a:buFont typeface="Libre Franklin Medium"/>
                        <a:buNone/>
                      </a:pPr>
                      <a:r>
                        <a:rPr lang="en" sz="2300" b="0" u="none" strike="noStrike" cap="none">
                          <a:solidFill>
                            <a:schemeClr val="lt1"/>
                          </a:solidFill>
                          <a:latin typeface="Libre Franklin Medium"/>
                          <a:ea typeface="Libre Franklin Medium"/>
                          <a:cs typeface="Libre Franklin Medium"/>
                          <a:sym typeface="Libre Franklin Medium"/>
                        </a:rPr>
                        <a:t>Wind Speed Probability &amp; Timing</a:t>
                      </a:r>
                      <a:endParaRPr sz="2300" b="0" u="none" strike="noStrike" cap="none">
                        <a:solidFill>
                          <a:schemeClr val="lt1"/>
                        </a:solidFill>
                        <a:latin typeface="Libre Franklin Medium"/>
                        <a:ea typeface="Libre Franklin Medium"/>
                        <a:cs typeface="Libre Franklin Medium"/>
                        <a:sym typeface="Libre Franklin Medium"/>
                      </a:endParaRPr>
                    </a:p>
                  </a:txBody>
                  <a:tcPr marL="17150" marR="17150" marT="17150" marB="17150"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57150" cap="flat" cmpd="sng">
                      <a:solidFill>
                        <a:schemeClr val="lt1"/>
                      </a:solidFill>
                      <a:prstDash val="solid"/>
                      <a:round/>
                      <a:headEnd type="none" w="sm" len="sm"/>
                      <a:tailEnd type="none" w="sm" len="sm"/>
                    </a:lnB>
                    <a:solidFill>
                      <a:srgbClr val="453A2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30050">
                <a:tc>
                  <a:txBody>
                    <a:bodyPr/>
                    <a:lstStyle/>
                    <a:p>
                      <a:pPr marL="0" marR="0" lvl="0" indent="0" algn="ctr" rtl="0">
                        <a:spcBef>
                          <a:spcPts val="0"/>
                        </a:spcBef>
                        <a:spcAft>
                          <a:spcPts val="0"/>
                        </a:spcAft>
                        <a:buClr>
                          <a:schemeClr val="dk1"/>
                        </a:buClr>
                        <a:buSzPts val="300"/>
                        <a:buFont typeface="Libre Franklin Medium"/>
                        <a:buNone/>
                      </a:pPr>
                      <a:r>
                        <a:rPr lang="en" sz="1400" b="0" u="none" strike="noStrike" cap="none">
                          <a:latin typeface="Libre Franklin Medium"/>
                          <a:ea typeface="Libre Franklin Medium"/>
                          <a:cs typeface="Libre Franklin Medium"/>
                          <a:sym typeface="Libre Franklin Medium"/>
                        </a:rPr>
                        <a:t>Location</a:t>
                      </a:r>
                      <a:endParaRPr sz="500"/>
                    </a:p>
                  </a:txBody>
                  <a:tcPr marL="17150" marR="17150" marT="17150" marB="17150" anchor="ctr">
                    <a:lnL w="28575" cap="flat" cmpd="sng">
                      <a:solidFill>
                        <a:schemeClr val="dk1"/>
                      </a:solidFill>
                      <a:prstDash val="solid"/>
                      <a:round/>
                      <a:headEnd type="none" w="sm" len="sm"/>
                      <a:tailEnd type="none" w="sm" len="sm"/>
                    </a:lnL>
                    <a:lnR w="12700" cap="flat" cmpd="sng">
                      <a:solidFill>
                        <a:schemeClr val="accent4"/>
                      </a:solidFill>
                      <a:prstDash val="solid"/>
                      <a:round/>
                      <a:headEnd type="none" w="sm" len="sm"/>
                      <a:tailEnd type="none" w="sm" len="sm"/>
                    </a:lnR>
                    <a:lnT w="5715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E9E3D9"/>
                    </a:solidFill>
                  </a:tcPr>
                </a:tc>
                <a:tc>
                  <a:txBody>
                    <a:bodyPr/>
                    <a:lstStyle/>
                    <a:p>
                      <a:pPr marL="0" marR="0" lvl="0" indent="0" algn="ctr" rtl="0">
                        <a:spcBef>
                          <a:spcPts val="0"/>
                        </a:spcBef>
                        <a:spcAft>
                          <a:spcPts val="0"/>
                        </a:spcAft>
                        <a:buClr>
                          <a:schemeClr val="dk1"/>
                        </a:buClr>
                        <a:buSzPts val="300"/>
                        <a:buFont typeface="Libre Franklin Medium"/>
                        <a:buNone/>
                      </a:pPr>
                      <a:r>
                        <a:rPr lang="en" sz="1400" b="0" u="none" strike="noStrike" cap="none">
                          <a:latin typeface="Libre Franklin Medium"/>
                          <a:ea typeface="Libre Franklin Medium"/>
                          <a:cs typeface="Libre Franklin Medium"/>
                          <a:sym typeface="Libre Franklin Medium"/>
                        </a:rPr>
                        <a:t>Probability of Tropical Storm Force Winds</a:t>
                      </a:r>
                      <a:endParaRPr sz="1400" b="0" u="none" strike="noStrike" cap="none">
                        <a:latin typeface="Libre Franklin Medium"/>
                        <a:ea typeface="Libre Franklin Medium"/>
                        <a:cs typeface="Libre Franklin Medium"/>
                        <a:sym typeface="Libre Franklin Medium"/>
                      </a:endParaRPr>
                    </a:p>
                  </a:txBody>
                  <a:tcPr marL="17150" marR="17150" marT="17150" marB="17150" anchor="ctr">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5715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E9E3D9"/>
                    </a:solidFill>
                  </a:tcPr>
                </a:tc>
                <a:tc>
                  <a:txBody>
                    <a:bodyPr/>
                    <a:lstStyle/>
                    <a:p>
                      <a:pPr marL="0" marR="0" lvl="0" indent="0" algn="ctr" rtl="0">
                        <a:spcBef>
                          <a:spcPts val="0"/>
                        </a:spcBef>
                        <a:spcAft>
                          <a:spcPts val="0"/>
                        </a:spcAft>
                        <a:buClr>
                          <a:schemeClr val="dk1"/>
                        </a:buClr>
                        <a:buSzPts val="300"/>
                        <a:buFont typeface="Libre Franklin Medium"/>
                        <a:buNone/>
                      </a:pPr>
                      <a:r>
                        <a:rPr lang="en" sz="1400" b="0" u="none" strike="noStrike" cap="none">
                          <a:latin typeface="Libre Franklin Medium"/>
                          <a:ea typeface="Libre Franklin Medium"/>
                          <a:cs typeface="Libre Franklin Medium"/>
                          <a:sym typeface="Libre Franklin Medium"/>
                        </a:rPr>
                        <a:t>Tropical Storm Force Winds Arrival Timing</a:t>
                      </a:r>
                      <a:endParaRPr sz="1400" b="0" u="none" strike="noStrike" cap="none">
                        <a:latin typeface="Libre Franklin Medium"/>
                        <a:ea typeface="Libre Franklin Medium"/>
                        <a:cs typeface="Libre Franklin Medium"/>
                        <a:sym typeface="Libre Franklin Medium"/>
                      </a:endParaRPr>
                    </a:p>
                  </a:txBody>
                  <a:tcPr marL="17150" marR="17150" marT="17150" marB="17150" anchor="ctr">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5715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E9E3D9"/>
                    </a:solidFill>
                  </a:tcPr>
                </a:tc>
                <a:tc>
                  <a:txBody>
                    <a:bodyPr/>
                    <a:lstStyle/>
                    <a:p>
                      <a:pPr marL="0" marR="0" lvl="0" indent="0" algn="ctr" rtl="0">
                        <a:lnSpc>
                          <a:spcPct val="100000"/>
                        </a:lnSpc>
                        <a:spcBef>
                          <a:spcPts val="0"/>
                        </a:spcBef>
                        <a:spcAft>
                          <a:spcPts val="0"/>
                        </a:spcAft>
                        <a:buClr>
                          <a:schemeClr val="dk1"/>
                        </a:buClr>
                        <a:buSzPts val="300"/>
                        <a:buFont typeface="Libre Franklin Medium"/>
                        <a:buNone/>
                      </a:pPr>
                      <a:r>
                        <a:rPr lang="en" sz="1400" b="0" u="none" strike="noStrike" cap="none">
                          <a:latin typeface="Libre Franklin Medium"/>
                          <a:ea typeface="Libre Franklin Medium"/>
                          <a:cs typeface="Libre Franklin Medium"/>
                          <a:sym typeface="Libre Franklin Medium"/>
                        </a:rPr>
                        <a:t>Probability of Hurricane Force Winds</a:t>
                      </a:r>
                      <a:endParaRPr sz="1400" b="0" u="none" strike="noStrike" cap="none">
                        <a:latin typeface="Libre Franklin Medium"/>
                        <a:ea typeface="Libre Franklin Medium"/>
                        <a:cs typeface="Libre Franklin Medium"/>
                        <a:sym typeface="Libre Franklin Medium"/>
                      </a:endParaRPr>
                    </a:p>
                    <a:p>
                      <a:pPr marL="0" marR="0" lvl="0" indent="0" algn="ctr" rtl="0">
                        <a:spcBef>
                          <a:spcPts val="0"/>
                        </a:spcBef>
                        <a:spcAft>
                          <a:spcPts val="0"/>
                        </a:spcAft>
                        <a:buClr>
                          <a:schemeClr val="dk1"/>
                        </a:buClr>
                        <a:buSzPts val="300"/>
                        <a:buFont typeface="Calibri"/>
                        <a:buNone/>
                      </a:pPr>
                      <a:endParaRPr sz="1400" b="0" u="none" strike="noStrike" cap="none">
                        <a:latin typeface="Libre Franklin Medium"/>
                        <a:ea typeface="Libre Franklin Medium"/>
                        <a:cs typeface="Libre Franklin Medium"/>
                        <a:sym typeface="Libre Franklin Medium"/>
                      </a:endParaRPr>
                    </a:p>
                  </a:txBody>
                  <a:tcPr marL="17150" marR="17150" marT="17150" marB="17150" anchor="ctr">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5715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E9E3D9"/>
                    </a:solidFill>
                  </a:tcPr>
                </a:tc>
                <a:tc>
                  <a:txBody>
                    <a:bodyPr/>
                    <a:lstStyle/>
                    <a:p>
                      <a:pPr marL="0" marR="0" lvl="0" indent="0" algn="ctr" rtl="0">
                        <a:spcBef>
                          <a:spcPts val="0"/>
                        </a:spcBef>
                        <a:spcAft>
                          <a:spcPts val="0"/>
                        </a:spcAft>
                        <a:buClr>
                          <a:schemeClr val="dk1"/>
                        </a:buClr>
                        <a:buSzPts val="300"/>
                        <a:buFont typeface="Libre Franklin Medium"/>
                        <a:buNone/>
                      </a:pPr>
                      <a:r>
                        <a:rPr lang="en" sz="1400" b="0" u="none" strike="noStrike" cap="none">
                          <a:latin typeface="Libre Franklin Medium"/>
                          <a:ea typeface="Libre Franklin Medium"/>
                          <a:cs typeface="Libre Franklin Medium"/>
                          <a:sym typeface="Libre Franklin Medium"/>
                        </a:rPr>
                        <a:t>Hurricane Force Winds Arrival Timing</a:t>
                      </a:r>
                      <a:endParaRPr sz="1400" b="0" u="none" strike="noStrike" cap="none">
                        <a:latin typeface="Libre Franklin Medium"/>
                        <a:ea typeface="Libre Franklin Medium"/>
                        <a:cs typeface="Libre Franklin Medium"/>
                        <a:sym typeface="Libre Franklin Medium"/>
                      </a:endParaRPr>
                    </a:p>
                  </a:txBody>
                  <a:tcPr marL="17150" marR="17150" marT="17150" marB="17150" anchor="ctr">
                    <a:lnL w="12700" cap="flat" cmpd="sng">
                      <a:solidFill>
                        <a:schemeClr val="accent4"/>
                      </a:solidFill>
                      <a:prstDash val="solid"/>
                      <a:round/>
                      <a:headEnd type="none" w="sm" len="sm"/>
                      <a:tailEnd type="none" w="sm" len="sm"/>
                    </a:lnL>
                    <a:lnR w="28575" cap="flat" cmpd="sng">
                      <a:solidFill>
                        <a:schemeClr val="dk1"/>
                      </a:solidFill>
                      <a:prstDash val="solid"/>
                      <a:round/>
                      <a:headEnd type="none" w="sm" len="sm"/>
                      <a:tailEnd type="none" w="sm" len="sm"/>
                    </a:lnR>
                    <a:lnT w="5715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E9E3D9"/>
                    </a:solidFill>
                  </a:tcPr>
                </a:tc>
                <a:extLst>
                  <a:ext uri="{0D108BD9-81ED-4DB2-BD59-A6C34878D82A}">
                    <a16:rowId xmlns:a16="http://schemas.microsoft.com/office/drawing/2014/main" val="10001"/>
                  </a:ext>
                </a:extLst>
              </a:tr>
              <a:tr h="740575">
                <a:tc>
                  <a:txBody>
                    <a:bodyPr/>
                    <a:lstStyle/>
                    <a:p>
                      <a:pPr marL="0" marR="0" lvl="0" indent="0" algn="ctr" rtl="0">
                        <a:spcBef>
                          <a:spcPts val="0"/>
                        </a:spcBef>
                        <a:spcAft>
                          <a:spcPts val="0"/>
                        </a:spcAft>
                        <a:buClr>
                          <a:schemeClr val="dk1"/>
                        </a:buClr>
                        <a:buSzPts val="300"/>
                        <a:buFont typeface="Libre Franklin Medium"/>
                        <a:buNone/>
                      </a:pPr>
                      <a:r>
                        <a:rPr lang="en" sz="1200" b="0">
                          <a:latin typeface="Libre Franklin Medium"/>
                          <a:ea typeface="Libre Franklin Medium"/>
                          <a:cs typeface="Libre Franklin Medium"/>
                          <a:sym typeface="Libre Franklin Medium"/>
                        </a:rPr>
                        <a:t>Port of Miami</a:t>
                      </a:r>
                      <a:endParaRPr sz="1200" b="0">
                        <a:latin typeface="Libre Franklin Medium"/>
                        <a:ea typeface="Libre Franklin Medium"/>
                        <a:cs typeface="Libre Franklin Medium"/>
                        <a:sym typeface="Libre Franklin Medium"/>
                      </a:endParaRPr>
                    </a:p>
                  </a:txBody>
                  <a:tcPr marL="17150" marR="17150" marT="17150" marB="17150" anchor="ctr">
                    <a:lnL w="28575" cap="flat" cmpd="sng">
                      <a:solidFill>
                        <a:schemeClr val="dk1"/>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accent4"/>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Clr>
                          <a:schemeClr val="dk1"/>
                        </a:buClr>
                        <a:buSzPts val="300"/>
                        <a:buFont typeface="Calibri"/>
                        <a:buNone/>
                      </a:pPr>
                      <a:endParaRPr sz="1200" b="0" u="none" strike="noStrike" cap="none">
                        <a:latin typeface="Libre Franklin Medium"/>
                        <a:ea typeface="Libre Franklin Medium"/>
                        <a:cs typeface="Libre Franklin Medium"/>
                        <a:sym typeface="Libre Franklin Medium"/>
                      </a:endParaRPr>
                    </a:p>
                  </a:txBody>
                  <a:tcPr marL="17150" marR="17150" marT="17150" marB="17150" anchor="ctr">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accent4"/>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Clr>
                          <a:schemeClr val="dk1"/>
                        </a:buClr>
                        <a:buSzPts val="300"/>
                        <a:buFont typeface="Libre Franklin Medium"/>
                        <a:buNone/>
                      </a:pPr>
                      <a:endParaRPr sz="1200" b="0" u="none" strike="noStrike" cap="none">
                        <a:latin typeface="Libre Franklin Medium"/>
                        <a:ea typeface="Libre Franklin Medium"/>
                        <a:cs typeface="Libre Franklin Medium"/>
                        <a:sym typeface="Libre Franklin Medium"/>
                      </a:endParaRPr>
                    </a:p>
                  </a:txBody>
                  <a:tcPr marL="17150" marR="17150" marT="17150" marB="17150" anchor="ctr">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accent4"/>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Clr>
                          <a:schemeClr val="dk1"/>
                        </a:buClr>
                        <a:buSzPts val="300"/>
                        <a:buFont typeface="Calibri"/>
                        <a:buNone/>
                      </a:pPr>
                      <a:endParaRPr sz="1200" b="0" u="none" strike="noStrike" cap="none">
                        <a:latin typeface="Libre Franklin Medium"/>
                        <a:ea typeface="Libre Franklin Medium"/>
                        <a:cs typeface="Libre Franklin Medium"/>
                        <a:sym typeface="Libre Franklin Medium"/>
                      </a:endParaRPr>
                    </a:p>
                  </a:txBody>
                  <a:tcPr marL="17150" marR="17150" marT="17150" marB="17150" anchor="ctr">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accent4"/>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endParaRPr/>
                    </a:p>
                  </a:txBody>
                  <a:tcPr marL="17150" marR="17150" marT="17150" marB="17150" anchor="ctr">
                    <a:lnL w="12700" cap="flat" cmpd="sng">
                      <a:solidFill>
                        <a:schemeClr val="accent4"/>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accent4"/>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740575">
                <a:tc>
                  <a:txBody>
                    <a:bodyPr/>
                    <a:lstStyle/>
                    <a:p>
                      <a:pPr marL="0" marR="0" lvl="0" indent="0" algn="ctr" rtl="0">
                        <a:spcBef>
                          <a:spcPts val="0"/>
                        </a:spcBef>
                        <a:spcAft>
                          <a:spcPts val="0"/>
                        </a:spcAft>
                        <a:buClr>
                          <a:schemeClr val="dk1"/>
                        </a:buClr>
                        <a:buSzPts val="300"/>
                        <a:buFont typeface="Libre Franklin Medium"/>
                        <a:buNone/>
                      </a:pPr>
                      <a:r>
                        <a:rPr lang="en" sz="1200" b="0">
                          <a:latin typeface="Libre Franklin Medium"/>
                          <a:ea typeface="Libre Franklin Medium"/>
                          <a:cs typeface="Libre Franklin Medium"/>
                          <a:sym typeface="Libre Franklin Medium"/>
                        </a:rPr>
                        <a:t>Port Everglades</a:t>
                      </a:r>
                      <a:endParaRPr sz="1200" b="0">
                        <a:latin typeface="Libre Franklin Medium"/>
                        <a:ea typeface="Libre Franklin Medium"/>
                        <a:cs typeface="Libre Franklin Medium"/>
                        <a:sym typeface="Libre Franklin Medium"/>
                      </a:endParaRPr>
                    </a:p>
                  </a:txBody>
                  <a:tcPr marL="17150" marR="17150" marT="17150" marB="17150" anchor="ctr">
                    <a:lnL w="28575" cap="flat" cmpd="sng">
                      <a:solidFill>
                        <a:schemeClr val="dk1"/>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Clr>
                          <a:schemeClr val="dk1"/>
                        </a:buClr>
                        <a:buSzPts val="300"/>
                        <a:buFont typeface="Calibri"/>
                        <a:buNone/>
                      </a:pPr>
                      <a:endParaRPr sz="1200" b="0" u="none" strike="noStrike" cap="none">
                        <a:latin typeface="Libre Franklin Medium"/>
                        <a:ea typeface="Libre Franklin Medium"/>
                        <a:cs typeface="Libre Franklin Medium"/>
                        <a:sym typeface="Libre Franklin Medium"/>
                      </a:endParaRPr>
                    </a:p>
                  </a:txBody>
                  <a:tcPr marL="17150" marR="17150" marT="17150" marB="17150" anchor="ctr">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Clr>
                          <a:schemeClr val="dk1"/>
                        </a:buClr>
                        <a:buSzPts val="300"/>
                        <a:buFont typeface="Libre Franklin Medium"/>
                        <a:buNone/>
                      </a:pPr>
                      <a:endParaRPr sz="1200" b="0" u="none" strike="noStrike" cap="none">
                        <a:latin typeface="Libre Franklin Medium"/>
                        <a:ea typeface="Libre Franklin Medium"/>
                        <a:cs typeface="Libre Franklin Medium"/>
                        <a:sym typeface="Libre Franklin Medium"/>
                      </a:endParaRPr>
                    </a:p>
                  </a:txBody>
                  <a:tcPr marL="17150" marR="17150" marT="17150" marB="17150" anchor="ctr">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Clr>
                          <a:schemeClr val="dk1"/>
                        </a:buClr>
                        <a:buSzPts val="300"/>
                        <a:buFont typeface="Calibri"/>
                        <a:buNone/>
                      </a:pPr>
                      <a:endParaRPr sz="1200" b="0" u="none" strike="noStrike" cap="none">
                        <a:latin typeface="Libre Franklin Medium"/>
                        <a:ea typeface="Libre Franklin Medium"/>
                        <a:cs typeface="Libre Franklin Medium"/>
                        <a:sym typeface="Libre Franklin Medium"/>
                      </a:endParaRPr>
                    </a:p>
                  </a:txBody>
                  <a:tcPr marL="17150" marR="17150" marT="17150" marB="17150" anchor="ctr">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endParaRPr/>
                    </a:p>
                  </a:txBody>
                  <a:tcPr marL="17150" marR="17150" marT="17150" marB="17150" anchor="ctr">
                    <a:lnL w="12700" cap="flat" cmpd="sng">
                      <a:solidFill>
                        <a:schemeClr val="accent4"/>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740575">
                <a:tc>
                  <a:txBody>
                    <a:bodyPr/>
                    <a:lstStyle/>
                    <a:p>
                      <a:pPr marL="0" marR="0" lvl="0" indent="0" algn="ctr" rtl="0">
                        <a:spcBef>
                          <a:spcPts val="0"/>
                        </a:spcBef>
                        <a:spcAft>
                          <a:spcPts val="0"/>
                        </a:spcAft>
                        <a:buClr>
                          <a:schemeClr val="dk1"/>
                        </a:buClr>
                        <a:buSzPts val="300"/>
                        <a:buFont typeface="Libre Franklin Medium"/>
                        <a:buNone/>
                      </a:pPr>
                      <a:r>
                        <a:rPr lang="en" sz="1200" b="0">
                          <a:latin typeface="Libre Franklin Medium"/>
                          <a:ea typeface="Libre Franklin Medium"/>
                          <a:cs typeface="Libre Franklin Medium"/>
                          <a:sym typeface="Libre Franklin Medium"/>
                        </a:rPr>
                        <a:t>Port West Palm Beach</a:t>
                      </a:r>
                      <a:endParaRPr sz="1200" b="0">
                        <a:latin typeface="Libre Franklin Medium"/>
                        <a:ea typeface="Libre Franklin Medium"/>
                        <a:cs typeface="Libre Franklin Medium"/>
                        <a:sym typeface="Libre Franklin Medium"/>
                      </a:endParaRPr>
                    </a:p>
                  </a:txBody>
                  <a:tcPr marL="17150" marR="17150" marT="17150" marB="17150" anchor="ctr">
                    <a:lnL w="28575" cap="flat" cmpd="sng">
                      <a:solidFill>
                        <a:schemeClr val="dk1"/>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solidFill>
                      <a:srgbClr val="EFE4D1"/>
                    </a:solidFill>
                  </a:tcPr>
                </a:tc>
                <a:tc>
                  <a:txBody>
                    <a:bodyPr/>
                    <a:lstStyle/>
                    <a:p>
                      <a:pPr marL="0" marR="0" lvl="0" indent="0" algn="ctr" rtl="0">
                        <a:spcBef>
                          <a:spcPts val="0"/>
                        </a:spcBef>
                        <a:spcAft>
                          <a:spcPts val="0"/>
                        </a:spcAft>
                        <a:buClr>
                          <a:schemeClr val="dk1"/>
                        </a:buClr>
                        <a:buSzPts val="300"/>
                        <a:buFont typeface="Calibri"/>
                        <a:buNone/>
                      </a:pPr>
                      <a:endParaRPr sz="1200" b="0" u="none" strike="noStrike" cap="none">
                        <a:latin typeface="Libre Franklin Medium"/>
                        <a:ea typeface="Libre Franklin Medium"/>
                        <a:cs typeface="Libre Franklin Medium"/>
                        <a:sym typeface="Libre Franklin Medium"/>
                      </a:endParaRPr>
                    </a:p>
                  </a:txBody>
                  <a:tcPr marL="17150" marR="17150" marT="17150" marB="17150" anchor="ctr">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solidFill>
                      <a:srgbClr val="EFE4D1"/>
                    </a:solidFill>
                  </a:tcPr>
                </a:tc>
                <a:tc>
                  <a:txBody>
                    <a:bodyPr/>
                    <a:lstStyle/>
                    <a:p>
                      <a:pPr marL="0" marR="0" lvl="0" indent="0" algn="ctr" rtl="0">
                        <a:spcBef>
                          <a:spcPts val="0"/>
                        </a:spcBef>
                        <a:spcAft>
                          <a:spcPts val="0"/>
                        </a:spcAft>
                        <a:buClr>
                          <a:schemeClr val="dk1"/>
                        </a:buClr>
                        <a:buSzPts val="300"/>
                        <a:buFont typeface="Libre Franklin Medium"/>
                        <a:buNone/>
                      </a:pPr>
                      <a:endParaRPr sz="1200" b="0" u="none" strike="noStrike" cap="none">
                        <a:latin typeface="Libre Franklin Medium"/>
                        <a:ea typeface="Libre Franklin Medium"/>
                        <a:cs typeface="Libre Franklin Medium"/>
                        <a:sym typeface="Libre Franklin Medium"/>
                      </a:endParaRPr>
                    </a:p>
                  </a:txBody>
                  <a:tcPr marL="17150" marR="17150" marT="17150" marB="17150" anchor="ctr">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solidFill>
                      <a:srgbClr val="EFE4D1"/>
                    </a:solidFill>
                  </a:tcPr>
                </a:tc>
                <a:tc>
                  <a:txBody>
                    <a:bodyPr/>
                    <a:lstStyle/>
                    <a:p>
                      <a:pPr marL="0" marR="0" lvl="0" indent="0" algn="ctr" rtl="0">
                        <a:spcBef>
                          <a:spcPts val="0"/>
                        </a:spcBef>
                        <a:spcAft>
                          <a:spcPts val="0"/>
                        </a:spcAft>
                        <a:buClr>
                          <a:schemeClr val="dk1"/>
                        </a:buClr>
                        <a:buSzPts val="300"/>
                        <a:buFont typeface="Calibri"/>
                        <a:buNone/>
                      </a:pPr>
                      <a:endParaRPr sz="1200" b="0" u="none" strike="noStrike" cap="none">
                        <a:latin typeface="Libre Franklin Medium"/>
                        <a:ea typeface="Libre Franklin Medium"/>
                        <a:cs typeface="Libre Franklin Medium"/>
                        <a:sym typeface="Libre Franklin Medium"/>
                      </a:endParaRPr>
                    </a:p>
                  </a:txBody>
                  <a:tcPr marL="17150" marR="17150" marT="17150" marB="17150" anchor="ctr">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solidFill>
                      <a:srgbClr val="EFE4D1"/>
                    </a:solidFill>
                  </a:tcPr>
                </a:tc>
                <a:tc>
                  <a:txBody>
                    <a:bodyPr/>
                    <a:lstStyle/>
                    <a:p>
                      <a:pPr marL="0" lvl="0" indent="0" algn="l" rtl="0">
                        <a:spcBef>
                          <a:spcPts val="0"/>
                        </a:spcBef>
                        <a:spcAft>
                          <a:spcPts val="0"/>
                        </a:spcAft>
                        <a:buNone/>
                      </a:pPr>
                      <a:endParaRPr/>
                    </a:p>
                  </a:txBody>
                  <a:tcPr marL="17150" marR="17150" marT="17150" marB="17150" anchor="ctr">
                    <a:lnL w="12700" cap="flat" cmpd="sng">
                      <a:solidFill>
                        <a:schemeClr val="accent4"/>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solidFill>
                      <a:srgbClr val="EFE4D1"/>
                    </a:solidFill>
                  </a:tcPr>
                </a:tc>
                <a:extLst>
                  <a:ext uri="{0D108BD9-81ED-4DB2-BD59-A6C34878D82A}">
                    <a16:rowId xmlns:a16="http://schemas.microsoft.com/office/drawing/2014/main" val="10004"/>
                  </a:ext>
                </a:extLst>
              </a:tr>
              <a:tr h="740575">
                <a:tc>
                  <a:txBody>
                    <a:bodyPr/>
                    <a:lstStyle/>
                    <a:p>
                      <a:pPr marL="0" marR="0" lvl="0" indent="0" algn="ctr" rtl="0">
                        <a:spcBef>
                          <a:spcPts val="0"/>
                        </a:spcBef>
                        <a:spcAft>
                          <a:spcPts val="0"/>
                        </a:spcAft>
                        <a:buClr>
                          <a:schemeClr val="dk1"/>
                        </a:buClr>
                        <a:buSzPts val="300"/>
                        <a:buFont typeface="Libre Franklin Medium"/>
                        <a:buNone/>
                      </a:pPr>
                      <a:r>
                        <a:rPr lang="en" sz="1200" b="0">
                          <a:latin typeface="Libre Franklin Medium"/>
                          <a:ea typeface="Libre Franklin Medium"/>
                          <a:cs typeface="Libre Franklin Medium"/>
                          <a:sym typeface="Libre Franklin Medium"/>
                        </a:rPr>
                        <a:t>Port of Fort Pierce</a:t>
                      </a:r>
                      <a:endParaRPr sz="1200" b="0">
                        <a:latin typeface="Libre Franklin Medium"/>
                        <a:ea typeface="Libre Franklin Medium"/>
                        <a:cs typeface="Libre Franklin Medium"/>
                        <a:sym typeface="Libre Franklin Medium"/>
                      </a:endParaRPr>
                    </a:p>
                  </a:txBody>
                  <a:tcPr marL="17150" marR="17150" marT="17150" marB="17150" anchor="ctr">
                    <a:lnL w="28575" cap="flat" cmpd="sng">
                      <a:solidFill>
                        <a:schemeClr val="dk1"/>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2857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Clr>
                          <a:schemeClr val="dk1"/>
                        </a:buClr>
                        <a:buSzPts val="300"/>
                        <a:buFont typeface="Calibri"/>
                        <a:buNone/>
                      </a:pPr>
                      <a:endParaRPr sz="1200" b="0" u="none" strike="noStrike" cap="none">
                        <a:latin typeface="Libre Franklin Medium"/>
                        <a:ea typeface="Libre Franklin Medium"/>
                        <a:cs typeface="Libre Franklin Medium"/>
                        <a:sym typeface="Libre Franklin Medium"/>
                      </a:endParaRPr>
                    </a:p>
                  </a:txBody>
                  <a:tcPr marL="17150" marR="17150" marT="17150" marB="17150" anchor="ctr">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2857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Clr>
                          <a:schemeClr val="dk1"/>
                        </a:buClr>
                        <a:buSzPts val="300"/>
                        <a:buFont typeface="Libre Franklin Medium"/>
                        <a:buNone/>
                      </a:pPr>
                      <a:endParaRPr sz="1200" b="0" u="none" strike="noStrike" cap="none">
                        <a:latin typeface="Libre Franklin Medium"/>
                        <a:ea typeface="Libre Franklin Medium"/>
                        <a:cs typeface="Libre Franklin Medium"/>
                        <a:sym typeface="Libre Franklin Medium"/>
                      </a:endParaRPr>
                    </a:p>
                  </a:txBody>
                  <a:tcPr marL="17150" marR="17150" marT="17150" marB="17150" anchor="ctr">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2857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Clr>
                          <a:schemeClr val="dk1"/>
                        </a:buClr>
                        <a:buSzPts val="300"/>
                        <a:buFont typeface="Calibri"/>
                        <a:buNone/>
                      </a:pPr>
                      <a:endParaRPr sz="1200" b="0" u="none" strike="noStrike" cap="none">
                        <a:latin typeface="Libre Franklin Medium"/>
                        <a:ea typeface="Libre Franklin Medium"/>
                        <a:cs typeface="Libre Franklin Medium"/>
                        <a:sym typeface="Libre Franklin Medium"/>
                      </a:endParaRPr>
                    </a:p>
                  </a:txBody>
                  <a:tcPr marL="17150" marR="17150" marT="17150" marB="17150" anchor="ctr">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2857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Clr>
                          <a:schemeClr val="dk1"/>
                        </a:buClr>
                        <a:buSzPts val="300"/>
                        <a:buFont typeface="Libre Franklin Medium"/>
                        <a:buNone/>
                      </a:pPr>
                      <a:endParaRPr sz="1200" b="0" u="none" strike="noStrike" cap="none">
                        <a:latin typeface="Libre Franklin Medium"/>
                        <a:ea typeface="Libre Franklin Medium"/>
                        <a:cs typeface="Libre Franklin Medium"/>
                        <a:sym typeface="Libre Franklin Medium"/>
                      </a:endParaRPr>
                    </a:p>
                  </a:txBody>
                  <a:tcPr marL="17150" marR="17150" marT="17150" marB="17150" anchor="ctr">
                    <a:lnL w="12700" cap="flat" cmpd="sng">
                      <a:solidFill>
                        <a:schemeClr val="accent4"/>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accent4"/>
                      </a:solidFill>
                      <a:prstDash val="solid"/>
                      <a:round/>
                      <a:headEnd type="none" w="sm" len="sm"/>
                      <a:tailEnd type="none" w="sm" len="sm"/>
                    </a:lnT>
                    <a:lnB w="2857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bl>
          </a:graphicData>
        </a:graphic>
      </p:graphicFrame>
      <p:sp>
        <p:nvSpPr>
          <p:cNvPr id="539" name="Google Shape;539;p66"/>
          <p:cNvSpPr txBox="1"/>
          <p:nvPr/>
        </p:nvSpPr>
        <p:spPr>
          <a:xfrm>
            <a:off x="942975" y="52925"/>
            <a:ext cx="8144700" cy="384900"/>
          </a:xfrm>
          <a:prstGeom prst="rect">
            <a:avLst/>
          </a:prstGeom>
          <a:noFill/>
          <a:ln>
            <a:noFill/>
          </a:ln>
          <a:effectLst>
            <a:outerShdw blurRad="50800" dist="38100" dir="2700000" algn="tl" rotWithShape="0">
              <a:srgbClr val="000000">
                <a:alpha val="40000"/>
              </a:srgbClr>
            </a:outerShdw>
          </a:effectLst>
        </p:spPr>
        <p:txBody>
          <a:bodyPr spcFirstLastPara="1" wrap="square" lIns="137150" tIns="0" rIns="0" bIns="0" anchor="t" anchorCtr="0">
            <a:spAutoFit/>
          </a:bodyPr>
          <a:lstStyle/>
          <a:p>
            <a:pPr marL="0" marR="0" lvl="0" indent="0" algn="l" rtl="0">
              <a:lnSpc>
                <a:spcPct val="100000"/>
              </a:lnSpc>
              <a:spcBef>
                <a:spcPts val="0"/>
              </a:spcBef>
              <a:spcAft>
                <a:spcPts val="0"/>
              </a:spcAft>
              <a:buClr>
                <a:srgbClr val="FFFFFF"/>
              </a:buClr>
              <a:buSzPts val="2500"/>
              <a:buFont typeface="Libre Franklin"/>
              <a:buNone/>
            </a:pPr>
            <a:r>
              <a:rPr lang="en" sz="2500" b="0" i="0" u="none" strike="noStrike" cap="none">
                <a:solidFill>
                  <a:srgbClr val="FFFFFF"/>
                </a:solidFill>
                <a:latin typeface="Libre Franklin"/>
                <a:ea typeface="Libre Franklin"/>
                <a:cs typeface="Libre Franklin"/>
                <a:sym typeface="Libre Franklin"/>
              </a:rPr>
              <a:t>Port Specific Wind Speed Probability &amp; Timing</a:t>
            </a:r>
            <a:endParaRPr sz="500"/>
          </a:p>
        </p:txBody>
      </p:sp>
      <p:sp>
        <p:nvSpPr>
          <p:cNvPr id="540" name="Google Shape;540;p66"/>
          <p:cNvSpPr/>
          <p:nvPr/>
        </p:nvSpPr>
        <p:spPr>
          <a:xfrm>
            <a:off x="739425" y="534882"/>
            <a:ext cx="4320600" cy="242400"/>
          </a:xfrm>
          <a:prstGeom prst="rect">
            <a:avLst/>
          </a:prstGeom>
          <a:noFill/>
          <a:ln>
            <a:noFill/>
          </a:ln>
        </p:spPr>
        <p:txBody>
          <a:bodyPr spcFirstLastPara="1" wrap="square" lIns="137150" tIns="17150" rIns="34275" bIns="17150" anchor="t" anchorCtr="0">
            <a:noAutofit/>
          </a:bodyPr>
          <a:lstStyle/>
          <a:p>
            <a:pPr marL="0" marR="0" lvl="0" indent="0" algn="l" rtl="0">
              <a:lnSpc>
                <a:spcPct val="100000"/>
              </a:lnSpc>
              <a:spcBef>
                <a:spcPts val="0"/>
              </a:spcBef>
              <a:spcAft>
                <a:spcPts val="0"/>
              </a:spcAft>
              <a:buClr>
                <a:srgbClr val="2C2017"/>
              </a:buClr>
              <a:buSzPts val="1400"/>
              <a:buFont typeface="Libre Franklin Medium"/>
              <a:buNone/>
            </a:pPr>
            <a:r>
              <a:rPr lang="en" sz="1400" b="0" i="0" u="none" strike="noStrike" cap="none">
                <a:solidFill>
                  <a:srgbClr val="2C2017"/>
                </a:solidFill>
                <a:latin typeface="Libre Franklin Medium"/>
                <a:ea typeface="Libre Franklin Medium"/>
                <a:cs typeface="Libre Franklin Medium"/>
                <a:sym typeface="Libre Franklin Medium"/>
              </a:rPr>
              <a:t>Valid 15Z Advisory June 1, 2020</a:t>
            </a:r>
            <a:endParaRPr sz="5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graphicFrame>
        <p:nvGraphicFramePr>
          <p:cNvPr id="546" name="Google Shape;546;p67"/>
          <p:cNvGraphicFramePr/>
          <p:nvPr/>
        </p:nvGraphicFramePr>
        <p:xfrm>
          <a:off x="200025" y="742950"/>
          <a:ext cx="3000000" cy="3000000"/>
        </p:xfrm>
        <a:graphic>
          <a:graphicData uri="http://schemas.openxmlformats.org/drawingml/2006/table">
            <a:tbl>
              <a:tblPr>
                <a:noFill/>
                <a:tableStyleId>{1F3B7ED2-42CC-40C0-8FAB-D55B907E5DC1}</a:tableStyleId>
              </a:tblPr>
              <a:tblGrid>
                <a:gridCol w="832925">
                  <a:extLst>
                    <a:ext uri="{9D8B030D-6E8A-4147-A177-3AD203B41FA5}">
                      <a16:colId xmlns:a16="http://schemas.microsoft.com/office/drawing/2014/main" val="20000"/>
                    </a:ext>
                  </a:extLst>
                </a:gridCol>
                <a:gridCol w="1194725">
                  <a:extLst>
                    <a:ext uri="{9D8B030D-6E8A-4147-A177-3AD203B41FA5}">
                      <a16:colId xmlns:a16="http://schemas.microsoft.com/office/drawing/2014/main" val="20001"/>
                    </a:ext>
                  </a:extLst>
                </a:gridCol>
                <a:gridCol w="1364375">
                  <a:extLst>
                    <a:ext uri="{9D8B030D-6E8A-4147-A177-3AD203B41FA5}">
                      <a16:colId xmlns:a16="http://schemas.microsoft.com/office/drawing/2014/main" val="20002"/>
                    </a:ext>
                  </a:extLst>
                </a:gridCol>
                <a:gridCol w="1322400">
                  <a:extLst>
                    <a:ext uri="{9D8B030D-6E8A-4147-A177-3AD203B41FA5}">
                      <a16:colId xmlns:a16="http://schemas.microsoft.com/office/drawing/2014/main" val="20003"/>
                    </a:ext>
                  </a:extLst>
                </a:gridCol>
                <a:gridCol w="1393775">
                  <a:extLst>
                    <a:ext uri="{9D8B030D-6E8A-4147-A177-3AD203B41FA5}">
                      <a16:colId xmlns:a16="http://schemas.microsoft.com/office/drawing/2014/main" val="20004"/>
                    </a:ext>
                  </a:extLst>
                </a:gridCol>
              </a:tblGrid>
              <a:tr h="338250">
                <a:tc gridSpan="5">
                  <a:txBody>
                    <a:bodyPr/>
                    <a:lstStyle/>
                    <a:p>
                      <a:pPr marL="0" marR="0" lvl="0" indent="0" algn="ctr" rtl="0">
                        <a:spcBef>
                          <a:spcPts val="0"/>
                        </a:spcBef>
                        <a:spcAft>
                          <a:spcPts val="0"/>
                        </a:spcAft>
                        <a:buClr>
                          <a:schemeClr val="lt1"/>
                        </a:buClr>
                        <a:buSzPts val="600"/>
                        <a:buFont typeface="Libre Franklin Medium"/>
                        <a:buNone/>
                      </a:pPr>
                      <a:r>
                        <a:rPr lang="en" sz="2300" b="0" u="none" strike="noStrike" cap="none">
                          <a:solidFill>
                            <a:schemeClr val="lt1"/>
                          </a:solidFill>
                          <a:latin typeface="Libre Franklin Medium"/>
                          <a:ea typeface="Libre Franklin Medium"/>
                          <a:cs typeface="Libre Franklin Medium"/>
                          <a:sym typeface="Libre Franklin Medium"/>
                        </a:rPr>
                        <a:t>Wind Speed Probability &amp; Timing</a:t>
                      </a:r>
                      <a:endParaRPr sz="2300" b="0" u="none" strike="noStrike" cap="none">
                        <a:solidFill>
                          <a:schemeClr val="lt1"/>
                        </a:solidFill>
                        <a:latin typeface="Libre Franklin Medium"/>
                        <a:ea typeface="Libre Franklin Medium"/>
                        <a:cs typeface="Libre Franklin Medium"/>
                        <a:sym typeface="Libre Franklin Medium"/>
                      </a:endParaRPr>
                    </a:p>
                  </a:txBody>
                  <a:tcPr marL="17150" marR="17150" marT="17150" marB="17150"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57150" cap="flat" cmpd="sng">
                      <a:solidFill>
                        <a:schemeClr val="lt1"/>
                      </a:solidFill>
                      <a:prstDash val="solid"/>
                      <a:round/>
                      <a:headEnd type="none" w="sm" len="sm"/>
                      <a:tailEnd type="none" w="sm" len="sm"/>
                    </a:lnB>
                    <a:solidFill>
                      <a:srgbClr val="453A2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68750">
                <a:tc>
                  <a:txBody>
                    <a:bodyPr/>
                    <a:lstStyle/>
                    <a:p>
                      <a:pPr marL="0" marR="0" lvl="0" indent="0" algn="ctr" rtl="0">
                        <a:spcBef>
                          <a:spcPts val="0"/>
                        </a:spcBef>
                        <a:spcAft>
                          <a:spcPts val="0"/>
                        </a:spcAft>
                        <a:buClr>
                          <a:schemeClr val="dk1"/>
                        </a:buClr>
                        <a:buSzPts val="300"/>
                        <a:buFont typeface="Libre Franklin Medium"/>
                        <a:buNone/>
                      </a:pPr>
                      <a:r>
                        <a:rPr lang="en" sz="1400" b="0" u="none" strike="noStrike" cap="none">
                          <a:latin typeface="Libre Franklin Medium"/>
                          <a:ea typeface="Libre Franklin Medium"/>
                          <a:cs typeface="Libre Franklin Medium"/>
                          <a:sym typeface="Libre Franklin Medium"/>
                        </a:rPr>
                        <a:t>Location</a:t>
                      </a:r>
                      <a:endParaRPr sz="500"/>
                    </a:p>
                  </a:txBody>
                  <a:tcPr marL="17150" marR="17150" marT="17150" marB="17150" anchor="ctr">
                    <a:lnL w="28575" cap="flat" cmpd="sng">
                      <a:solidFill>
                        <a:schemeClr val="dk1"/>
                      </a:solidFill>
                      <a:prstDash val="solid"/>
                      <a:round/>
                      <a:headEnd type="none" w="sm" len="sm"/>
                      <a:tailEnd type="none" w="sm" len="sm"/>
                    </a:lnL>
                    <a:lnR w="12700" cap="flat" cmpd="sng">
                      <a:solidFill>
                        <a:schemeClr val="accent4"/>
                      </a:solidFill>
                      <a:prstDash val="solid"/>
                      <a:round/>
                      <a:headEnd type="none" w="sm" len="sm"/>
                      <a:tailEnd type="none" w="sm" len="sm"/>
                    </a:lnR>
                    <a:lnT w="5715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E9E3D9"/>
                    </a:solidFill>
                  </a:tcPr>
                </a:tc>
                <a:tc>
                  <a:txBody>
                    <a:bodyPr/>
                    <a:lstStyle/>
                    <a:p>
                      <a:pPr marL="0" marR="0" lvl="0" indent="0" algn="ctr" rtl="0">
                        <a:spcBef>
                          <a:spcPts val="0"/>
                        </a:spcBef>
                        <a:spcAft>
                          <a:spcPts val="0"/>
                        </a:spcAft>
                        <a:buClr>
                          <a:schemeClr val="dk1"/>
                        </a:buClr>
                        <a:buSzPts val="300"/>
                        <a:buFont typeface="Libre Franklin Medium"/>
                        <a:buNone/>
                      </a:pPr>
                      <a:r>
                        <a:rPr lang="en" sz="1400" b="0" u="none" strike="noStrike" cap="none">
                          <a:latin typeface="Libre Franklin Medium"/>
                          <a:ea typeface="Libre Franklin Medium"/>
                          <a:cs typeface="Libre Franklin Medium"/>
                          <a:sym typeface="Libre Franklin Medium"/>
                        </a:rPr>
                        <a:t>Probability of Tropical Storm Force Winds</a:t>
                      </a:r>
                      <a:endParaRPr sz="1400" b="0" u="none" strike="noStrike" cap="none">
                        <a:latin typeface="Libre Franklin Medium"/>
                        <a:ea typeface="Libre Franklin Medium"/>
                        <a:cs typeface="Libre Franklin Medium"/>
                        <a:sym typeface="Libre Franklin Medium"/>
                      </a:endParaRPr>
                    </a:p>
                  </a:txBody>
                  <a:tcPr marL="17150" marR="17150" marT="17150" marB="17150" anchor="ctr">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5715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E9E3D9"/>
                    </a:solidFill>
                  </a:tcPr>
                </a:tc>
                <a:tc>
                  <a:txBody>
                    <a:bodyPr/>
                    <a:lstStyle/>
                    <a:p>
                      <a:pPr marL="0" marR="0" lvl="0" indent="0" algn="ctr" rtl="0">
                        <a:spcBef>
                          <a:spcPts val="0"/>
                        </a:spcBef>
                        <a:spcAft>
                          <a:spcPts val="0"/>
                        </a:spcAft>
                        <a:buClr>
                          <a:schemeClr val="dk1"/>
                        </a:buClr>
                        <a:buSzPts val="300"/>
                        <a:buFont typeface="Libre Franklin Medium"/>
                        <a:buNone/>
                      </a:pPr>
                      <a:r>
                        <a:rPr lang="en" sz="1400" b="0" u="none" strike="noStrike" cap="none">
                          <a:latin typeface="Libre Franklin Medium"/>
                          <a:ea typeface="Libre Franklin Medium"/>
                          <a:cs typeface="Libre Franklin Medium"/>
                          <a:sym typeface="Libre Franklin Medium"/>
                        </a:rPr>
                        <a:t>Tropical Storm Force Winds Arrival Timing</a:t>
                      </a:r>
                      <a:endParaRPr sz="1400" b="0" u="none" strike="noStrike" cap="none">
                        <a:latin typeface="Libre Franklin Medium"/>
                        <a:ea typeface="Libre Franklin Medium"/>
                        <a:cs typeface="Libre Franklin Medium"/>
                        <a:sym typeface="Libre Franklin Medium"/>
                      </a:endParaRPr>
                    </a:p>
                  </a:txBody>
                  <a:tcPr marL="17150" marR="17150" marT="17150" marB="17150" anchor="ctr">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5715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E9E3D9"/>
                    </a:solidFill>
                  </a:tcPr>
                </a:tc>
                <a:tc>
                  <a:txBody>
                    <a:bodyPr/>
                    <a:lstStyle/>
                    <a:p>
                      <a:pPr marL="0" marR="0" lvl="0" indent="0" algn="ctr" rtl="0">
                        <a:lnSpc>
                          <a:spcPct val="100000"/>
                        </a:lnSpc>
                        <a:spcBef>
                          <a:spcPts val="0"/>
                        </a:spcBef>
                        <a:spcAft>
                          <a:spcPts val="0"/>
                        </a:spcAft>
                        <a:buClr>
                          <a:schemeClr val="dk1"/>
                        </a:buClr>
                        <a:buSzPts val="300"/>
                        <a:buFont typeface="Libre Franklin Medium"/>
                        <a:buNone/>
                      </a:pPr>
                      <a:r>
                        <a:rPr lang="en" sz="1400" b="0" u="none" strike="noStrike" cap="none">
                          <a:latin typeface="Libre Franklin Medium"/>
                          <a:ea typeface="Libre Franklin Medium"/>
                          <a:cs typeface="Libre Franklin Medium"/>
                          <a:sym typeface="Libre Franklin Medium"/>
                        </a:rPr>
                        <a:t>Probability of Hurricane Force Winds</a:t>
                      </a:r>
                      <a:endParaRPr sz="1400" b="0" u="none" strike="noStrike" cap="none">
                        <a:latin typeface="Libre Franklin Medium"/>
                        <a:ea typeface="Libre Franklin Medium"/>
                        <a:cs typeface="Libre Franklin Medium"/>
                        <a:sym typeface="Libre Franklin Medium"/>
                      </a:endParaRPr>
                    </a:p>
                    <a:p>
                      <a:pPr marL="0" marR="0" lvl="0" indent="0" algn="ctr" rtl="0">
                        <a:spcBef>
                          <a:spcPts val="0"/>
                        </a:spcBef>
                        <a:spcAft>
                          <a:spcPts val="0"/>
                        </a:spcAft>
                        <a:buClr>
                          <a:schemeClr val="dk1"/>
                        </a:buClr>
                        <a:buSzPts val="300"/>
                        <a:buFont typeface="Franklin Gothic"/>
                        <a:buNone/>
                      </a:pPr>
                      <a:endParaRPr sz="1400" b="0" u="none" strike="noStrike" cap="none">
                        <a:latin typeface="Libre Franklin Medium"/>
                        <a:ea typeface="Libre Franklin Medium"/>
                        <a:cs typeface="Libre Franklin Medium"/>
                        <a:sym typeface="Libre Franklin Medium"/>
                      </a:endParaRPr>
                    </a:p>
                  </a:txBody>
                  <a:tcPr marL="17150" marR="17150" marT="17150" marB="17150" anchor="ctr">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5715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E9E3D9"/>
                    </a:solidFill>
                  </a:tcPr>
                </a:tc>
                <a:tc>
                  <a:txBody>
                    <a:bodyPr/>
                    <a:lstStyle/>
                    <a:p>
                      <a:pPr marL="0" marR="0" lvl="0" indent="0" algn="ctr" rtl="0">
                        <a:spcBef>
                          <a:spcPts val="0"/>
                        </a:spcBef>
                        <a:spcAft>
                          <a:spcPts val="0"/>
                        </a:spcAft>
                        <a:buClr>
                          <a:schemeClr val="dk1"/>
                        </a:buClr>
                        <a:buSzPts val="300"/>
                        <a:buFont typeface="Libre Franklin Medium"/>
                        <a:buNone/>
                      </a:pPr>
                      <a:r>
                        <a:rPr lang="en" sz="1400" b="0" u="none" strike="noStrike" cap="none">
                          <a:latin typeface="Libre Franklin Medium"/>
                          <a:ea typeface="Libre Franklin Medium"/>
                          <a:cs typeface="Libre Franklin Medium"/>
                          <a:sym typeface="Libre Franklin Medium"/>
                        </a:rPr>
                        <a:t>Hurricane Force Winds Arrival Timing</a:t>
                      </a:r>
                      <a:endParaRPr sz="1400" b="0" u="none" strike="noStrike" cap="none">
                        <a:latin typeface="Libre Franklin Medium"/>
                        <a:ea typeface="Libre Franklin Medium"/>
                        <a:cs typeface="Libre Franklin Medium"/>
                        <a:sym typeface="Libre Franklin Medium"/>
                      </a:endParaRPr>
                    </a:p>
                  </a:txBody>
                  <a:tcPr marL="17150" marR="17150" marT="17150" marB="17150" anchor="ctr">
                    <a:lnL w="12700" cap="flat" cmpd="sng">
                      <a:solidFill>
                        <a:schemeClr val="accent4"/>
                      </a:solidFill>
                      <a:prstDash val="solid"/>
                      <a:round/>
                      <a:headEnd type="none" w="sm" len="sm"/>
                      <a:tailEnd type="none" w="sm" len="sm"/>
                    </a:lnL>
                    <a:lnR w="28575" cap="flat" cmpd="sng">
                      <a:solidFill>
                        <a:schemeClr val="dk1"/>
                      </a:solidFill>
                      <a:prstDash val="solid"/>
                      <a:round/>
                      <a:headEnd type="none" w="sm" len="sm"/>
                      <a:tailEnd type="none" w="sm" len="sm"/>
                    </a:lnR>
                    <a:lnT w="5715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solidFill>
                      <a:srgbClr val="E9E3D9"/>
                    </a:solidFill>
                  </a:tcPr>
                </a:tc>
                <a:extLst>
                  <a:ext uri="{0D108BD9-81ED-4DB2-BD59-A6C34878D82A}">
                    <a16:rowId xmlns:a16="http://schemas.microsoft.com/office/drawing/2014/main" val="10001"/>
                  </a:ext>
                </a:extLst>
              </a:tr>
              <a:tr h="686750">
                <a:tc>
                  <a:txBody>
                    <a:bodyPr/>
                    <a:lstStyle/>
                    <a:p>
                      <a:pPr marL="0" marR="0" lvl="0" indent="0" algn="ctr" rtl="0">
                        <a:spcBef>
                          <a:spcPts val="0"/>
                        </a:spcBef>
                        <a:spcAft>
                          <a:spcPts val="0"/>
                        </a:spcAft>
                        <a:buClr>
                          <a:schemeClr val="dk1"/>
                        </a:buClr>
                        <a:buSzPts val="300"/>
                        <a:buFont typeface="Libre Franklin Medium"/>
                        <a:buNone/>
                      </a:pPr>
                      <a:r>
                        <a:rPr lang="en" sz="1200" b="0" u="none" strike="noStrike" cap="none">
                          <a:latin typeface="Libre Franklin Medium"/>
                          <a:ea typeface="Libre Franklin Medium"/>
                          <a:cs typeface="Libre Franklin Medium"/>
                          <a:sym typeface="Libre Franklin Medium"/>
                        </a:rPr>
                        <a:t>Port of Miami</a:t>
                      </a:r>
                      <a:endParaRPr sz="1200" b="0" u="none" strike="noStrike" cap="none">
                        <a:latin typeface="Libre Franklin Medium"/>
                        <a:ea typeface="Libre Franklin Medium"/>
                        <a:cs typeface="Libre Franklin Medium"/>
                        <a:sym typeface="Libre Franklin Medium"/>
                      </a:endParaRPr>
                    </a:p>
                  </a:txBody>
                  <a:tcPr marL="17150" marR="17150" marT="17150" marB="17150" anchor="ctr">
                    <a:lnL w="28575" cap="flat" cmpd="sng">
                      <a:solidFill>
                        <a:schemeClr val="dk1"/>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accent4"/>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Clr>
                          <a:schemeClr val="dk1"/>
                        </a:buClr>
                        <a:buSzPts val="300"/>
                        <a:buFont typeface="Libre Franklin Medium"/>
                        <a:buNone/>
                      </a:pPr>
                      <a:r>
                        <a:rPr lang="en" sz="1200" b="0" u="none" strike="noStrike" cap="none">
                          <a:latin typeface="Libre Franklin Medium"/>
                          <a:ea typeface="Libre Franklin Medium"/>
                          <a:cs typeface="Libre Franklin Medium"/>
                          <a:sym typeface="Libre Franklin Medium"/>
                        </a:rPr>
                        <a:t>50</a:t>
                      </a:r>
                      <a:endParaRPr sz="500"/>
                    </a:p>
                  </a:txBody>
                  <a:tcPr marL="17150" marR="17150" marT="17150" marB="17150" anchor="ctr">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accent4"/>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Clr>
                          <a:schemeClr val="dk1"/>
                        </a:buClr>
                        <a:buSzPts val="300"/>
                        <a:buFont typeface="Libre Franklin Medium"/>
                        <a:buNone/>
                      </a:pPr>
                      <a:r>
                        <a:rPr lang="en" sz="1200" b="0" u="none" strike="noStrike" cap="none">
                          <a:latin typeface="Libre Franklin Medium"/>
                          <a:ea typeface="Libre Franklin Medium"/>
                          <a:cs typeface="Libre Franklin Medium"/>
                          <a:sym typeface="Libre Franklin Medium"/>
                        </a:rPr>
                        <a:t>Sunday Mid-Afternoon to Monday Mid-Afternoon </a:t>
                      </a:r>
                      <a:endParaRPr sz="1200" b="0" u="none" strike="noStrike" cap="none">
                        <a:latin typeface="Libre Franklin Medium"/>
                        <a:ea typeface="Libre Franklin Medium"/>
                        <a:cs typeface="Libre Franklin Medium"/>
                        <a:sym typeface="Libre Franklin Medium"/>
                      </a:endParaRPr>
                    </a:p>
                  </a:txBody>
                  <a:tcPr marL="17150" marR="17150" marT="17150" marB="17150" anchor="ctr">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accent4"/>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Clr>
                          <a:schemeClr val="dk1"/>
                        </a:buClr>
                        <a:buSzPts val="300"/>
                        <a:buFont typeface="Libre Franklin Medium"/>
                        <a:buNone/>
                      </a:pPr>
                      <a:r>
                        <a:rPr lang="en" sz="1200" b="0" u="none" strike="noStrike" cap="none">
                          <a:latin typeface="Libre Franklin Medium"/>
                          <a:ea typeface="Libre Franklin Medium"/>
                          <a:cs typeface="Libre Franklin Medium"/>
                          <a:sym typeface="Libre Franklin Medium"/>
                        </a:rPr>
                        <a:t>1</a:t>
                      </a:r>
                      <a:endParaRPr sz="1200" b="0" u="none" strike="noStrike" cap="none">
                        <a:latin typeface="Libre Franklin Medium"/>
                        <a:ea typeface="Libre Franklin Medium"/>
                        <a:cs typeface="Libre Franklin Medium"/>
                        <a:sym typeface="Libre Franklin Medium"/>
                      </a:endParaRPr>
                    </a:p>
                  </a:txBody>
                  <a:tcPr marL="17150" marR="17150" marT="17150" marB="17150" anchor="ctr">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accent4"/>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Clr>
                          <a:schemeClr val="dk1"/>
                        </a:buClr>
                        <a:buSzPts val="300"/>
                        <a:buFont typeface="Libre Franklin Medium"/>
                        <a:buNone/>
                      </a:pPr>
                      <a:r>
                        <a:rPr lang="en" sz="1200" b="0" u="none" strike="noStrike" cap="none">
                          <a:latin typeface="Libre Franklin Medium"/>
                          <a:ea typeface="Libre Franklin Medium"/>
                          <a:cs typeface="Libre Franklin Medium"/>
                          <a:sym typeface="Libre Franklin Medium"/>
                        </a:rPr>
                        <a:t>N/A</a:t>
                      </a:r>
                      <a:endParaRPr sz="1200" b="0" u="none" strike="noStrike" cap="none">
                        <a:latin typeface="Libre Franklin Medium"/>
                        <a:ea typeface="Libre Franklin Medium"/>
                        <a:cs typeface="Libre Franklin Medium"/>
                        <a:sym typeface="Libre Franklin Medium"/>
                      </a:endParaRPr>
                    </a:p>
                  </a:txBody>
                  <a:tcPr marL="17150" marR="17150" marT="17150" marB="17150" anchor="ctr">
                    <a:lnL w="12700" cap="flat" cmpd="sng">
                      <a:solidFill>
                        <a:schemeClr val="accent4"/>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accent4"/>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686750">
                <a:tc>
                  <a:txBody>
                    <a:bodyPr/>
                    <a:lstStyle/>
                    <a:p>
                      <a:pPr marL="0" marR="0" lvl="0" indent="0" algn="ctr" rtl="0">
                        <a:spcBef>
                          <a:spcPts val="0"/>
                        </a:spcBef>
                        <a:spcAft>
                          <a:spcPts val="0"/>
                        </a:spcAft>
                        <a:buClr>
                          <a:schemeClr val="dk1"/>
                        </a:buClr>
                        <a:buSzPts val="300"/>
                        <a:buFont typeface="Libre Franklin Medium"/>
                        <a:buNone/>
                      </a:pPr>
                      <a:r>
                        <a:rPr lang="en" sz="1200" b="0" u="none" strike="noStrike" cap="none">
                          <a:latin typeface="Libre Franklin Medium"/>
                          <a:ea typeface="Libre Franklin Medium"/>
                          <a:cs typeface="Libre Franklin Medium"/>
                          <a:sym typeface="Libre Franklin Medium"/>
                        </a:rPr>
                        <a:t>Port Everglades</a:t>
                      </a:r>
                      <a:endParaRPr sz="1200" b="0" u="none" strike="noStrike" cap="none">
                        <a:latin typeface="Libre Franklin Medium"/>
                        <a:ea typeface="Libre Franklin Medium"/>
                        <a:cs typeface="Libre Franklin Medium"/>
                        <a:sym typeface="Libre Franklin Medium"/>
                      </a:endParaRPr>
                    </a:p>
                  </a:txBody>
                  <a:tcPr marL="17150" marR="17150" marT="17150" marB="17150" anchor="ctr">
                    <a:lnL w="28575" cap="flat" cmpd="sng">
                      <a:solidFill>
                        <a:schemeClr val="dk1"/>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Clr>
                          <a:schemeClr val="dk1"/>
                        </a:buClr>
                        <a:buSzPts val="300"/>
                        <a:buFont typeface="Libre Franklin Medium"/>
                        <a:buNone/>
                      </a:pPr>
                      <a:r>
                        <a:rPr lang="en" sz="1200" b="0" u="none" strike="noStrike" cap="none">
                          <a:latin typeface="Libre Franklin Medium"/>
                          <a:ea typeface="Libre Franklin Medium"/>
                          <a:cs typeface="Libre Franklin Medium"/>
                          <a:sym typeface="Libre Franklin Medium"/>
                        </a:rPr>
                        <a:t>40</a:t>
                      </a:r>
                      <a:endParaRPr sz="500"/>
                    </a:p>
                  </a:txBody>
                  <a:tcPr marL="17150" marR="17150" marT="17150" marB="17150" anchor="ctr">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Clr>
                          <a:schemeClr val="dk1"/>
                        </a:buClr>
                        <a:buSzPts val="300"/>
                        <a:buFont typeface="Libre Franklin Medium"/>
                        <a:buNone/>
                      </a:pPr>
                      <a:r>
                        <a:rPr lang="en" sz="1200" b="0" u="none" strike="noStrike" cap="none">
                          <a:latin typeface="Libre Franklin Medium"/>
                          <a:ea typeface="Libre Franklin Medium"/>
                          <a:cs typeface="Libre Franklin Medium"/>
                          <a:sym typeface="Libre Franklin Medium"/>
                        </a:rPr>
                        <a:t>Sunday Late Afternoon to Monday Early Afternoon</a:t>
                      </a:r>
                      <a:endParaRPr sz="1200" b="0" u="none" strike="noStrike" cap="none">
                        <a:latin typeface="Libre Franklin Medium"/>
                        <a:ea typeface="Libre Franklin Medium"/>
                        <a:cs typeface="Libre Franklin Medium"/>
                        <a:sym typeface="Libre Franklin Medium"/>
                      </a:endParaRPr>
                    </a:p>
                  </a:txBody>
                  <a:tcPr marL="17150" marR="17150" marT="17150" marB="17150" anchor="ctr">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Clr>
                          <a:schemeClr val="dk1"/>
                        </a:buClr>
                        <a:buSzPts val="300"/>
                        <a:buFont typeface="Libre Franklin Medium"/>
                        <a:buNone/>
                      </a:pPr>
                      <a:r>
                        <a:rPr lang="en" sz="1200" b="0" u="none" strike="noStrike" cap="none">
                          <a:latin typeface="Libre Franklin Medium"/>
                          <a:ea typeface="Libre Franklin Medium"/>
                          <a:cs typeface="Libre Franklin Medium"/>
                          <a:sym typeface="Libre Franklin Medium"/>
                        </a:rPr>
                        <a:t>X</a:t>
                      </a:r>
                      <a:endParaRPr sz="1200" b="0" u="none" strike="noStrike" cap="none">
                        <a:latin typeface="Libre Franklin Medium"/>
                        <a:ea typeface="Libre Franklin Medium"/>
                        <a:cs typeface="Libre Franklin Medium"/>
                        <a:sym typeface="Libre Franklin Medium"/>
                      </a:endParaRPr>
                    </a:p>
                  </a:txBody>
                  <a:tcPr marL="17150" marR="17150" marT="17150" marB="17150" anchor="ctr">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Clr>
                          <a:schemeClr val="dk1"/>
                        </a:buClr>
                        <a:buSzPts val="300"/>
                        <a:buFont typeface="Libre Franklin Medium"/>
                        <a:buNone/>
                      </a:pPr>
                      <a:r>
                        <a:rPr lang="en" sz="1200" b="0" u="none" strike="noStrike" cap="none">
                          <a:latin typeface="Libre Franklin Medium"/>
                          <a:ea typeface="Libre Franklin Medium"/>
                          <a:cs typeface="Libre Franklin Medium"/>
                          <a:sym typeface="Libre Franklin Medium"/>
                        </a:rPr>
                        <a:t>N/A</a:t>
                      </a:r>
                      <a:endParaRPr sz="1200" b="0" u="none" strike="noStrike" cap="none">
                        <a:latin typeface="Libre Franklin Medium"/>
                        <a:ea typeface="Libre Franklin Medium"/>
                        <a:cs typeface="Libre Franklin Medium"/>
                        <a:sym typeface="Libre Franklin Medium"/>
                      </a:endParaRPr>
                    </a:p>
                  </a:txBody>
                  <a:tcPr marL="17150" marR="17150" marT="17150" marB="17150" anchor="ctr">
                    <a:lnL w="12700" cap="flat" cmpd="sng">
                      <a:solidFill>
                        <a:schemeClr val="accent4"/>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686750">
                <a:tc>
                  <a:txBody>
                    <a:bodyPr/>
                    <a:lstStyle/>
                    <a:p>
                      <a:pPr marL="0" marR="0" lvl="0" indent="0" algn="ctr" rtl="0">
                        <a:spcBef>
                          <a:spcPts val="0"/>
                        </a:spcBef>
                        <a:spcAft>
                          <a:spcPts val="0"/>
                        </a:spcAft>
                        <a:buClr>
                          <a:schemeClr val="dk1"/>
                        </a:buClr>
                        <a:buSzPts val="300"/>
                        <a:buFont typeface="Libre Franklin Medium"/>
                        <a:buNone/>
                      </a:pPr>
                      <a:r>
                        <a:rPr lang="en" sz="1200" b="0" u="none" strike="noStrike" cap="none">
                          <a:latin typeface="Libre Franklin Medium"/>
                          <a:ea typeface="Libre Franklin Medium"/>
                          <a:cs typeface="Libre Franklin Medium"/>
                          <a:sym typeface="Libre Franklin Medium"/>
                        </a:rPr>
                        <a:t>Port West Palm Beach</a:t>
                      </a:r>
                      <a:endParaRPr sz="1200" b="0" u="none" strike="noStrike" cap="none">
                        <a:latin typeface="Libre Franklin Medium"/>
                        <a:ea typeface="Libre Franklin Medium"/>
                        <a:cs typeface="Libre Franklin Medium"/>
                        <a:sym typeface="Libre Franklin Medium"/>
                      </a:endParaRPr>
                    </a:p>
                  </a:txBody>
                  <a:tcPr marL="17150" marR="17150" marT="17150" marB="17150" anchor="ctr">
                    <a:lnL w="28575" cap="flat" cmpd="sng">
                      <a:solidFill>
                        <a:schemeClr val="dk1"/>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solidFill>
                      <a:srgbClr val="EFE4D1"/>
                    </a:solidFill>
                  </a:tcPr>
                </a:tc>
                <a:tc>
                  <a:txBody>
                    <a:bodyPr/>
                    <a:lstStyle/>
                    <a:p>
                      <a:pPr marL="0" marR="0" lvl="0" indent="0" algn="ctr" rtl="0">
                        <a:spcBef>
                          <a:spcPts val="0"/>
                        </a:spcBef>
                        <a:spcAft>
                          <a:spcPts val="0"/>
                        </a:spcAft>
                        <a:buClr>
                          <a:schemeClr val="dk1"/>
                        </a:buClr>
                        <a:buSzPts val="300"/>
                        <a:buFont typeface="Libre Franklin Medium"/>
                        <a:buNone/>
                      </a:pPr>
                      <a:r>
                        <a:rPr lang="en" sz="1200" b="0" u="none" strike="noStrike" cap="none">
                          <a:latin typeface="Libre Franklin Medium"/>
                          <a:ea typeface="Libre Franklin Medium"/>
                          <a:cs typeface="Libre Franklin Medium"/>
                          <a:sym typeface="Libre Franklin Medium"/>
                        </a:rPr>
                        <a:t>30</a:t>
                      </a:r>
                      <a:endParaRPr sz="500"/>
                    </a:p>
                  </a:txBody>
                  <a:tcPr marL="17150" marR="17150" marT="17150" marB="17150" anchor="ctr">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solidFill>
                      <a:srgbClr val="EFE4D1"/>
                    </a:solidFill>
                  </a:tcPr>
                </a:tc>
                <a:tc>
                  <a:txBody>
                    <a:bodyPr/>
                    <a:lstStyle/>
                    <a:p>
                      <a:pPr marL="0" marR="0" lvl="0" indent="0" algn="ctr" rtl="0">
                        <a:spcBef>
                          <a:spcPts val="0"/>
                        </a:spcBef>
                        <a:spcAft>
                          <a:spcPts val="0"/>
                        </a:spcAft>
                        <a:buClr>
                          <a:schemeClr val="dk1"/>
                        </a:buClr>
                        <a:buSzPts val="300"/>
                        <a:buFont typeface="Libre Franklin Medium"/>
                        <a:buNone/>
                      </a:pPr>
                      <a:r>
                        <a:rPr lang="en" sz="1200" b="0" u="none" strike="noStrike" cap="none">
                          <a:latin typeface="Libre Franklin Medium"/>
                          <a:ea typeface="Libre Franklin Medium"/>
                          <a:cs typeface="Libre Franklin Medium"/>
                          <a:sym typeface="Libre Franklin Medium"/>
                        </a:rPr>
                        <a:t>Sunday Late Afternoon/Early Evening to Monday Midday</a:t>
                      </a:r>
                      <a:endParaRPr sz="1200" b="0" u="none" strike="noStrike" cap="none">
                        <a:latin typeface="Libre Franklin Medium"/>
                        <a:ea typeface="Libre Franklin Medium"/>
                        <a:cs typeface="Libre Franklin Medium"/>
                        <a:sym typeface="Libre Franklin Medium"/>
                      </a:endParaRPr>
                    </a:p>
                  </a:txBody>
                  <a:tcPr marL="17150" marR="17150" marT="17150" marB="17150" anchor="ctr">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solidFill>
                      <a:srgbClr val="EFE4D1"/>
                    </a:solidFill>
                  </a:tcPr>
                </a:tc>
                <a:tc>
                  <a:txBody>
                    <a:bodyPr/>
                    <a:lstStyle/>
                    <a:p>
                      <a:pPr marL="0" marR="0" lvl="0" indent="0" algn="ctr" rtl="0">
                        <a:spcBef>
                          <a:spcPts val="0"/>
                        </a:spcBef>
                        <a:spcAft>
                          <a:spcPts val="0"/>
                        </a:spcAft>
                        <a:buClr>
                          <a:schemeClr val="dk1"/>
                        </a:buClr>
                        <a:buSzPts val="300"/>
                        <a:buFont typeface="Libre Franklin Medium"/>
                        <a:buNone/>
                      </a:pPr>
                      <a:r>
                        <a:rPr lang="en" sz="1200" b="0" u="none" strike="noStrike" cap="none">
                          <a:latin typeface="Libre Franklin Medium"/>
                          <a:ea typeface="Libre Franklin Medium"/>
                          <a:cs typeface="Libre Franklin Medium"/>
                          <a:sym typeface="Libre Franklin Medium"/>
                        </a:rPr>
                        <a:t>X</a:t>
                      </a:r>
                      <a:endParaRPr sz="1200" b="0" u="none" strike="noStrike" cap="none">
                        <a:latin typeface="Libre Franklin Medium"/>
                        <a:ea typeface="Libre Franklin Medium"/>
                        <a:cs typeface="Libre Franklin Medium"/>
                        <a:sym typeface="Libre Franklin Medium"/>
                      </a:endParaRPr>
                    </a:p>
                  </a:txBody>
                  <a:tcPr marL="17150" marR="17150" marT="17150" marB="17150" anchor="ctr">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solidFill>
                      <a:srgbClr val="EFE4D1"/>
                    </a:solidFill>
                  </a:tcPr>
                </a:tc>
                <a:tc>
                  <a:txBody>
                    <a:bodyPr/>
                    <a:lstStyle/>
                    <a:p>
                      <a:pPr marL="0" marR="0" lvl="0" indent="0" algn="ctr" rtl="0">
                        <a:spcBef>
                          <a:spcPts val="0"/>
                        </a:spcBef>
                        <a:spcAft>
                          <a:spcPts val="0"/>
                        </a:spcAft>
                        <a:buClr>
                          <a:schemeClr val="dk1"/>
                        </a:buClr>
                        <a:buSzPts val="300"/>
                        <a:buFont typeface="Libre Franklin Medium"/>
                        <a:buNone/>
                      </a:pPr>
                      <a:r>
                        <a:rPr lang="en" sz="1200" b="0" u="none" strike="noStrike" cap="none">
                          <a:latin typeface="Libre Franklin Medium"/>
                          <a:ea typeface="Libre Franklin Medium"/>
                          <a:cs typeface="Libre Franklin Medium"/>
                          <a:sym typeface="Libre Franklin Medium"/>
                        </a:rPr>
                        <a:t>N/A</a:t>
                      </a:r>
                      <a:endParaRPr sz="1200" b="0" u="none" strike="noStrike" cap="none">
                        <a:latin typeface="Libre Franklin Medium"/>
                        <a:ea typeface="Libre Franklin Medium"/>
                        <a:cs typeface="Libre Franklin Medium"/>
                        <a:sym typeface="Libre Franklin Medium"/>
                      </a:endParaRPr>
                    </a:p>
                  </a:txBody>
                  <a:tcPr marL="17150" marR="17150" marT="17150" marB="17150" anchor="ctr">
                    <a:lnL w="12700" cap="flat" cmpd="sng">
                      <a:solidFill>
                        <a:schemeClr val="accent4"/>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accent4"/>
                      </a:solidFill>
                      <a:prstDash val="solid"/>
                      <a:round/>
                      <a:headEnd type="none" w="sm" len="sm"/>
                      <a:tailEnd type="none" w="sm" len="sm"/>
                    </a:lnT>
                    <a:lnB w="12700" cap="flat" cmpd="sng">
                      <a:solidFill>
                        <a:schemeClr val="accent4"/>
                      </a:solidFill>
                      <a:prstDash val="solid"/>
                      <a:round/>
                      <a:headEnd type="none" w="sm" len="sm"/>
                      <a:tailEnd type="none" w="sm" len="sm"/>
                    </a:lnB>
                    <a:solidFill>
                      <a:srgbClr val="EFE4D1"/>
                    </a:solidFill>
                  </a:tcPr>
                </a:tc>
                <a:extLst>
                  <a:ext uri="{0D108BD9-81ED-4DB2-BD59-A6C34878D82A}">
                    <a16:rowId xmlns:a16="http://schemas.microsoft.com/office/drawing/2014/main" val="10004"/>
                  </a:ext>
                </a:extLst>
              </a:tr>
              <a:tr h="572200">
                <a:tc>
                  <a:txBody>
                    <a:bodyPr/>
                    <a:lstStyle/>
                    <a:p>
                      <a:pPr marL="0" marR="0" lvl="0" indent="0" algn="ctr" rtl="0">
                        <a:spcBef>
                          <a:spcPts val="0"/>
                        </a:spcBef>
                        <a:spcAft>
                          <a:spcPts val="0"/>
                        </a:spcAft>
                        <a:buClr>
                          <a:schemeClr val="dk1"/>
                        </a:buClr>
                        <a:buSzPts val="300"/>
                        <a:buFont typeface="Libre Franklin Medium"/>
                        <a:buNone/>
                      </a:pPr>
                      <a:r>
                        <a:rPr lang="en" sz="1200" b="0" u="none" strike="noStrike" cap="none">
                          <a:latin typeface="Libre Franklin Medium"/>
                          <a:ea typeface="Libre Franklin Medium"/>
                          <a:cs typeface="Libre Franklin Medium"/>
                          <a:sym typeface="Libre Franklin Medium"/>
                        </a:rPr>
                        <a:t>Port of Fort Pierce</a:t>
                      </a:r>
                      <a:endParaRPr sz="1200" b="0" u="none" strike="noStrike" cap="none">
                        <a:latin typeface="Libre Franklin Medium"/>
                        <a:ea typeface="Libre Franklin Medium"/>
                        <a:cs typeface="Libre Franklin Medium"/>
                        <a:sym typeface="Libre Franklin Medium"/>
                      </a:endParaRPr>
                    </a:p>
                  </a:txBody>
                  <a:tcPr marL="17150" marR="17150" marT="17150" marB="17150" anchor="ctr">
                    <a:lnL w="28575" cap="flat" cmpd="sng">
                      <a:solidFill>
                        <a:schemeClr val="dk1"/>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2857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Clr>
                          <a:schemeClr val="dk1"/>
                        </a:buClr>
                        <a:buSzPts val="300"/>
                        <a:buFont typeface="Libre Franklin Medium"/>
                        <a:buNone/>
                      </a:pPr>
                      <a:r>
                        <a:rPr lang="en" sz="1200" b="0" u="none" strike="noStrike" cap="none">
                          <a:latin typeface="Libre Franklin Medium"/>
                          <a:ea typeface="Libre Franklin Medium"/>
                          <a:cs typeface="Libre Franklin Medium"/>
                          <a:sym typeface="Libre Franklin Medium"/>
                        </a:rPr>
                        <a:t>13</a:t>
                      </a:r>
                      <a:endParaRPr sz="500"/>
                    </a:p>
                  </a:txBody>
                  <a:tcPr marL="17150" marR="17150" marT="17150" marB="17150" anchor="ctr">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2857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300"/>
                        <a:buFont typeface="Libre Franklin Medium"/>
                        <a:buNone/>
                      </a:pPr>
                      <a:r>
                        <a:rPr lang="en" sz="1200" b="0" u="none" strike="noStrike" cap="none">
                          <a:latin typeface="Libre Franklin Medium"/>
                          <a:ea typeface="Libre Franklin Medium"/>
                          <a:cs typeface="Libre Franklin Medium"/>
                          <a:sym typeface="Libre Franklin Medium"/>
                        </a:rPr>
                        <a:t>Sunday Early Evening to Monday Midday</a:t>
                      </a:r>
                      <a:endParaRPr sz="1200" b="0" u="none" strike="noStrike" cap="none">
                        <a:latin typeface="Libre Franklin Medium"/>
                        <a:ea typeface="Libre Franklin Medium"/>
                        <a:cs typeface="Libre Franklin Medium"/>
                        <a:sym typeface="Libre Franklin Medium"/>
                      </a:endParaRPr>
                    </a:p>
                  </a:txBody>
                  <a:tcPr marL="17150" marR="17150" marT="17150" marB="17150" anchor="ctr">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2857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Clr>
                          <a:schemeClr val="dk1"/>
                        </a:buClr>
                        <a:buSzPts val="300"/>
                        <a:buFont typeface="Libre Franklin Medium"/>
                        <a:buNone/>
                      </a:pPr>
                      <a:r>
                        <a:rPr lang="en" sz="1200" b="0" u="none" strike="noStrike" cap="none">
                          <a:latin typeface="Libre Franklin Medium"/>
                          <a:ea typeface="Libre Franklin Medium"/>
                          <a:cs typeface="Libre Franklin Medium"/>
                          <a:sym typeface="Libre Franklin Medium"/>
                        </a:rPr>
                        <a:t>X</a:t>
                      </a:r>
                      <a:endParaRPr sz="1200" b="0" u="none" strike="noStrike" cap="none">
                        <a:latin typeface="Libre Franklin Medium"/>
                        <a:ea typeface="Libre Franklin Medium"/>
                        <a:cs typeface="Libre Franklin Medium"/>
                        <a:sym typeface="Libre Franklin Medium"/>
                      </a:endParaRPr>
                    </a:p>
                  </a:txBody>
                  <a:tcPr marL="17150" marR="17150" marT="17150" marB="17150" anchor="ctr">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2857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Clr>
                          <a:schemeClr val="dk1"/>
                        </a:buClr>
                        <a:buSzPts val="300"/>
                        <a:buFont typeface="Libre Franklin Medium"/>
                        <a:buNone/>
                      </a:pPr>
                      <a:r>
                        <a:rPr lang="en" sz="1200" b="0" u="none" strike="noStrike" cap="none">
                          <a:latin typeface="Libre Franklin Medium"/>
                          <a:ea typeface="Libre Franklin Medium"/>
                          <a:cs typeface="Libre Franklin Medium"/>
                          <a:sym typeface="Libre Franklin Medium"/>
                        </a:rPr>
                        <a:t>N/A</a:t>
                      </a:r>
                      <a:endParaRPr sz="1200" b="0" u="none" strike="noStrike" cap="none">
                        <a:latin typeface="Libre Franklin Medium"/>
                        <a:ea typeface="Libre Franklin Medium"/>
                        <a:cs typeface="Libre Franklin Medium"/>
                        <a:sym typeface="Libre Franklin Medium"/>
                      </a:endParaRPr>
                    </a:p>
                  </a:txBody>
                  <a:tcPr marL="17150" marR="17150" marT="17150" marB="17150" anchor="ctr">
                    <a:lnL w="12700" cap="flat" cmpd="sng">
                      <a:solidFill>
                        <a:schemeClr val="accent4"/>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accent4"/>
                      </a:solidFill>
                      <a:prstDash val="solid"/>
                      <a:round/>
                      <a:headEnd type="none" w="sm" len="sm"/>
                      <a:tailEnd type="none" w="sm" len="sm"/>
                    </a:lnT>
                    <a:lnB w="2857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bl>
          </a:graphicData>
        </a:graphic>
      </p:graphicFrame>
      <p:sp>
        <p:nvSpPr>
          <p:cNvPr id="547" name="Google Shape;547;p67"/>
          <p:cNvSpPr txBox="1"/>
          <p:nvPr/>
        </p:nvSpPr>
        <p:spPr>
          <a:xfrm>
            <a:off x="92583" y="68580"/>
            <a:ext cx="6108300" cy="307800"/>
          </a:xfrm>
          <a:prstGeom prst="rect">
            <a:avLst/>
          </a:prstGeom>
          <a:noFill/>
          <a:ln>
            <a:noFill/>
          </a:ln>
          <a:effectLst>
            <a:outerShdw blurRad="50800" dist="38100" dir="2700000" algn="tl" rotWithShape="0">
              <a:srgbClr val="000000">
                <a:alpha val="40000"/>
              </a:srgbClr>
            </a:outerShdw>
          </a:effectLst>
        </p:spPr>
        <p:txBody>
          <a:bodyPr spcFirstLastPara="1" wrap="square" lIns="137150" tIns="0" rIns="0" bIns="0" anchor="t" anchorCtr="0">
            <a:spAutoFit/>
          </a:bodyPr>
          <a:lstStyle/>
          <a:p>
            <a:pPr marL="0" marR="0" lvl="0" indent="0" algn="l" rtl="0">
              <a:lnSpc>
                <a:spcPct val="100000"/>
              </a:lnSpc>
              <a:spcBef>
                <a:spcPts val="0"/>
              </a:spcBef>
              <a:spcAft>
                <a:spcPts val="0"/>
              </a:spcAft>
              <a:buClr>
                <a:srgbClr val="FFFFFF"/>
              </a:buClr>
              <a:buSzPts val="2500"/>
              <a:buFont typeface="Libre Franklin"/>
              <a:buNone/>
            </a:pPr>
            <a:r>
              <a:rPr lang="en" sz="2000" b="0" i="0" u="none" strike="noStrike" cap="none">
                <a:solidFill>
                  <a:srgbClr val="FFFFFF"/>
                </a:solidFill>
                <a:latin typeface="Libre Franklin"/>
                <a:ea typeface="Libre Franklin"/>
                <a:cs typeface="Libre Franklin"/>
                <a:sym typeface="Libre Franklin"/>
              </a:rPr>
              <a:t>Port Specific Wind Speed Probability &amp; Timing</a:t>
            </a:r>
            <a:endParaRPr sz="100"/>
          </a:p>
        </p:txBody>
      </p:sp>
      <p:sp>
        <p:nvSpPr>
          <p:cNvPr id="548" name="Google Shape;548;p67"/>
          <p:cNvSpPr/>
          <p:nvPr/>
        </p:nvSpPr>
        <p:spPr>
          <a:xfrm>
            <a:off x="411480" y="480060"/>
            <a:ext cx="4320600" cy="242400"/>
          </a:xfrm>
          <a:prstGeom prst="rect">
            <a:avLst/>
          </a:prstGeom>
          <a:noFill/>
          <a:ln>
            <a:noFill/>
          </a:ln>
        </p:spPr>
        <p:txBody>
          <a:bodyPr spcFirstLastPara="1" wrap="square" lIns="137150" tIns="17150" rIns="34275" bIns="17150" anchor="t" anchorCtr="0">
            <a:noAutofit/>
          </a:bodyPr>
          <a:lstStyle/>
          <a:p>
            <a:pPr marL="0" marR="0" lvl="0" indent="0" algn="l" rtl="0">
              <a:spcBef>
                <a:spcPts val="0"/>
              </a:spcBef>
              <a:spcAft>
                <a:spcPts val="0"/>
              </a:spcAft>
              <a:buNone/>
            </a:pPr>
            <a:r>
              <a:rPr lang="en" sz="1400" b="0" i="0" u="none" strike="noStrike" cap="none">
                <a:solidFill>
                  <a:srgbClr val="2C2017"/>
                </a:solidFill>
                <a:latin typeface="Libre Franklin Medium"/>
                <a:ea typeface="Libre Franklin Medium"/>
                <a:cs typeface="Libre Franklin Medium"/>
                <a:sym typeface="Libre Franklin Medium"/>
              </a:rPr>
              <a:t>Tropical </a:t>
            </a:r>
            <a:r>
              <a:rPr lang="en" sz="1400">
                <a:solidFill>
                  <a:srgbClr val="2C2017"/>
                </a:solidFill>
                <a:latin typeface="Libre Franklin Medium"/>
                <a:ea typeface="Libre Franklin Medium"/>
                <a:cs typeface="Libre Franklin Medium"/>
                <a:sym typeface="Libre Franklin Medium"/>
              </a:rPr>
              <a:t>Storm</a:t>
            </a:r>
            <a:r>
              <a:rPr lang="en" sz="1400" b="0" i="0" u="none" strike="noStrike" cap="none">
                <a:solidFill>
                  <a:srgbClr val="2C2017"/>
                </a:solidFill>
                <a:latin typeface="Libre Franklin Medium"/>
                <a:ea typeface="Libre Franklin Medium"/>
                <a:cs typeface="Libre Franklin Medium"/>
                <a:sym typeface="Libre Franklin Medium"/>
              </a:rPr>
              <a:t> Eta</a:t>
            </a:r>
            <a:endParaRPr sz="500"/>
          </a:p>
        </p:txBody>
      </p:sp>
      <p:sp>
        <p:nvSpPr>
          <p:cNvPr id="549" name="Google Shape;549;p67"/>
          <p:cNvSpPr txBox="1"/>
          <p:nvPr/>
        </p:nvSpPr>
        <p:spPr>
          <a:xfrm>
            <a:off x="6372225" y="1457325"/>
            <a:ext cx="2514600" cy="2771700"/>
          </a:xfrm>
          <a:prstGeom prst="rect">
            <a:avLst/>
          </a:prstGeom>
          <a:noFill/>
          <a:ln>
            <a:noFill/>
          </a:ln>
        </p:spPr>
        <p:txBody>
          <a:bodyPr spcFirstLastPara="1" wrap="square" lIns="34275" tIns="17150" rIns="34275" bIns="17150" anchor="ctr" anchorCtr="0">
            <a:noAutofit/>
          </a:bodyPr>
          <a:lstStyle/>
          <a:p>
            <a:pPr marL="0" marR="0" lvl="0" indent="0" algn="l" rtl="0">
              <a:spcBef>
                <a:spcPts val="0"/>
              </a:spcBef>
              <a:spcAft>
                <a:spcPts val="0"/>
              </a:spcAft>
              <a:buClr>
                <a:schemeClr val="dk1"/>
              </a:buClr>
              <a:buSzPts val="1400"/>
              <a:buFont typeface="Arial"/>
              <a:buNone/>
            </a:pPr>
            <a:r>
              <a:rPr lang="en" sz="1400" b="1">
                <a:solidFill>
                  <a:schemeClr val="dk1"/>
                </a:solidFill>
                <a:latin typeface="Gill Sans"/>
                <a:ea typeface="Gill Sans"/>
                <a:cs typeface="Gill Sans"/>
                <a:sym typeface="Gill Sans"/>
              </a:rPr>
              <a:t>IMPORTANT</a:t>
            </a:r>
            <a:r>
              <a:rPr lang="en" sz="1400">
                <a:solidFill>
                  <a:schemeClr val="dk1"/>
                </a:solidFill>
                <a:latin typeface="Gill Sans"/>
                <a:ea typeface="Gill Sans"/>
                <a:cs typeface="Gill Sans"/>
                <a:sym typeface="Gill Sans"/>
              </a:rPr>
              <a:t>:  times on the left is the time frame in which sustained tropical storm force wind is likely to occur for PART of the time,  not that it will be continuous for that ENTIRE time.</a:t>
            </a:r>
            <a:endParaRPr sz="500"/>
          </a:p>
          <a:p>
            <a:pPr marL="0" marR="0" lvl="0" indent="0" algn="l" rtl="0">
              <a:spcBef>
                <a:spcPts val="200"/>
              </a:spcBef>
              <a:spcAft>
                <a:spcPts val="0"/>
              </a:spcAft>
              <a:buClr>
                <a:schemeClr val="dk1"/>
              </a:buClr>
              <a:buSzPts val="1400"/>
              <a:buFont typeface="Arial"/>
              <a:buNone/>
            </a:pPr>
            <a:endParaRPr sz="1400">
              <a:solidFill>
                <a:schemeClr val="dk1"/>
              </a:solidFill>
              <a:latin typeface="Gill Sans"/>
              <a:ea typeface="Gill Sans"/>
              <a:cs typeface="Gill Sans"/>
              <a:sym typeface="Gill Sans"/>
            </a:endParaRPr>
          </a:p>
          <a:p>
            <a:pPr marL="0" marR="0" lvl="0" indent="0" algn="l" rtl="0">
              <a:spcBef>
                <a:spcPts val="200"/>
              </a:spcBef>
              <a:spcAft>
                <a:spcPts val="0"/>
              </a:spcAft>
              <a:buClr>
                <a:schemeClr val="dk1"/>
              </a:buClr>
              <a:buSzPts val="1400"/>
              <a:buFont typeface="Arial"/>
              <a:buNone/>
            </a:pPr>
            <a:r>
              <a:rPr lang="en" sz="1400">
                <a:solidFill>
                  <a:schemeClr val="dk1"/>
                </a:solidFill>
                <a:latin typeface="Gill Sans"/>
                <a:ea typeface="Gill Sans"/>
                <a:cs typeface="Gill Sans"/>
                <a:sym typeface="Gill Sans"/>
              </a:rPr>
              <a:t>Gusts/squalls (periodic, short-duration) gusts of tropical storm force are much more likely to occur for most of the depicted time frame.</a:t>
            </a:r>
            <a:endParaRPr sz="5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68"/>
          <p:cNvSpPr txBox="1"/>
          <p:nvPr/>
        </p:nvSpPr>
        <p:spPr>
          <a:xfrm>
            <a:off x="579288" y="647923"/>
            <a:ext cx="8658300" cy="2126100"/>
          </a:xfrm>
          <a:prstGeom prst="rect">
            <a:avLst/>
          </a:prstGeom>
          <a:noFill/>
          <a:ln>
            <a:noFill/>
          </a:ln>
        </p:spPr>
        <p:txBody>
          <a:bodyPr spcFirstLastPara="1" wrap="square" lIns="34275" tIns="17150" rIns="34275" bIns="17150" anchor="ctr" anchorCtr="0">
            <a:normAutofit/>
          </a:bodyPr>
          <a:lstStyle/>
          <a:p>
            <a:pPr marL="254000" marR="0" lvl="0" indent="-260350" algn="l" rtl="0">
              <a:spcBef>
                <a:spcPts val="500"/>
              </a:spcBef>
              <a:spcAft>
                <a:spcPts val="0"/>
              </a:spcAft>
              <a:buClr>
                <a:schemeClr val="dk1"/>
              </a:buClr>
              <a:buSzPts val="2300"/>
              <a:buFont typeface="Noto Sans Symbols"/>
              <a:buChar char="▪"/>
            </a:pPr>
            <a:r>
              <a:rPr lang="en" sz="1700">
                <a:solidFill>
                  <a:schemeClr val="dk1"/>
                </a:solidFill>
              </a:rPr>
              <a:t>Key Messages</a:t>
            </a:r>
            <a:endParaRPr sz="1700">
              <a:solidFill>
                <a:schemeClr val="dk1"/>
              </a:solidFill>
              <a:latin typeface="Arial"/>
              <a:ea typeface="Arial"/>
              <a:cs typeface="Arial"/>
              <a:sym typeface="Arial"/>
            </a:endParaRPr>
          </a:p>
        </p:txBody>
      </p:sp>
      <p:pic>
        <p:nvPicPr>
          <p:cNvPr id="556" name="Google Shape;556;p68"/>
          <p:cNvPicPr preferRelativeResize="0"/>
          <p:nvPr/>
        </p:nvPicPr>
        <p:blipFill rotWithShape="1">
          <a:blip r:embed="rId3">
            <a:alphaModFix/>
          </a:blip>
          <a:srcRect b="10442"/>
          <a:stretch/>
        </p:blipFill>
        <p:spPr>
          <a:xfrm>
            <a:off x="628661" y="2890275"/>
            <a:ext cx="2987387" cy="1835613"/>
          </a:xfrm>
          <a:prstGeom prst="rect">
            <a:avLst/>
          </a:prstGeom>
          <a:noFill/>
          <a:ln w="19050" cap="flat" cmpd="sng">
            <a:solidFill>
              <a:schemeClr val="dk1"/>
            </a:solidFill>
            <a:prstDash val="solid"/>
            <a:miter lim="800000"/>
            <a:headEnd type="none" w="sm" len="sm"/>
            <a:tailEnd type="none" w="sm" len="sm"/>
          </a:ln>
        </p:spPr>
      </p:pic>
      <p:sp>
        <p:nvSpPr>
          <p:cNvPr id="557" name="Google Shape;557;p68"/>
          <p:cNvSpPr/>
          <p:nvPr/>
        </p:nvSpPr>
        <p:spPr>
          <a:xfrm>
            <a:off x="2147661" y="3413715"/>
            <a:ext cx="257100" cy="565200"/>
          </a:xfrm>
          <a:prstGeom prst="downArrow">
            <a:avLst>
              <a:gd name="adj1" fmla="val 50000"/>
              <a:gd name="adj2" fmla="val 50000"/>
            </a:avLst>
          </a:prstGeom>
          <a:solidFill>
            <a:srgbClr val="787878"/>
          </a:solidFill>
          <a:ln w="53975" cap="flat" cmpd="sng">
            <a:solidFill>
              <a:schemeClr val="dk1"/>
            </a:solidFill>
            <a:prstDash val="solid"/>
            <a:round/>
            <a:headEnd type="none" w="sm" len="sm"/>
            <a:tailEnd type="none" w="sm" len="sm"/>
          </a:ln>
        </p:spPr>
        <p:txBody>
          <a:bodyPr spcFirstLastPara="1" wrap="square" lIns="34275" tIns="17150" rIns="34275" bIns="1715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58" name="Google Shape;558;p68"/>
          <p:cNvSpPr txBox="1"/>
          <p:nvPr/>
        </p:nvSpPr>
        <p:spPr>
          <a:xfrm>
            <a:off x="3876292" y="2911464"/>
            <a:ext cx="5205000" cy="1842000"/>
          </a:xfrm>
          <a:prstGeom prst="rect">
            <a:avLst/>
          </a:prstGeom>
          <a:noFill/>
          <a:ln w="19050" cap="flat" cmpd="sng">
            <a:solidFill>
              <a:schemeClr val="dk1"/>
            </a:solidFill>
            <a:prstDash val="solid"/>
            <a:round/>
            <a:headEnd type="none" w="sm" len="sm"/>
            <a:tailEnd type="none" w="sm" len="sm"/>
          </a:ln>
        </p:spPr>
        <p:txBody>
          <a:bodyPr spcFirstLastPara="1" wrap="square" lIns="34275" tIns="17150" rIns="34275" bIns="17150" anchor="ctr" anchorCtr="0">
            <a:noAutofit/>
          </a:bodyPr>
          <a:lstStyle/>
          <a:p>
            <a:pPr marL="0" marR="0" lvl="0" indent="0" algn="ctr" rtl="0">
              <a:spcBef>
                <a:spcPts val="200"/>
              </a:spcBef>
              <a:spcAft>
                <a:spcPts val="0"/>
              </a:spcAft>
              <a:buClr>
                <a:schemeClr val="dk1"/>
              </a:buClr>
              <a:buSzPts val="1400"/>
              <a:buFont typeface="Arial"/>
              <a:buNone/>
            </a:pPr>
            <a:r>
              <a:rPr lang="en" sz="1400">
                <a:solidFill>
                  <a:schemeClr val="dk1"/>
                </a:solidFill>
              </a:rPr>
              <a:t>Discussion on Confidence</a:t>
            </a:r>
            <a:endParaRPr sz="1400">
              <a:solidFill>
                <a:schemeClr val="dk1"/>
              </a:solidFill>
              <a:latin typeface="Arial"/>
              <a:ea typeface="Arial"/>
              <a:cs typeface="Arial"/>
              <a:sym typeface="Arial"/>
            </a:endParaRPr>
          </a:p>
        </p:txBody>
      </p:sp>
      <p:sp>
        <p:nvSpPr>
          <p:cNvPr id="559" name="Google Shape;559;p68"/>
          <p:cNvSpPr txBox="1"/>
          <p:nvPr/>
        </p:nvSpPr>
        <p:spPr>
          <a:xfrm>
            <a:off x="628650" y="13126"/>
            <a:ext cx="8229600" cy="415500"/>
          </a:xfrm>
          <a:prstGeom prst="rect">
            <a:avLst/>
          </a:prstGeom>
          <a:noFill/>
          <a:ln>
            <a:noFill/>
          </a:ln>
          <a:effectLst>
            <a:outerShdw blurRad="50800" dist="38100" dir="2700000" algn="tl" rotWithShape="0">
              <a:srgbClr val="000000">
                <a:alpha val="40000"/>
              </a:srgbClr>
            </a:outerShdw>
          </a:effectLst>
        </p:spPr>
        <p:txBody>
          <a:bodyPr spcFirstLastPara="1" wrap="square" lIns="137150" tIns="0" rIns="0" bIns="0" anchor="t" anchorCtr="0">
            <a:spAutoFit/>
          </a:bodyPr>
          <a:lstStyle/>
          <a:p>
            <a:pPr marL="0" marR="0" lvl="0" indent="0" algn="l" rtl="0">
              <a:spcBef>
                <a:spcPts val="0"/>
              </a:spcBef>
              <a:spcAft>
                <a:spcPts val="0"/>
              </a:spcAft>
              <a:buNone/>
            </a:pPr>
            <a:r>
              <a:rPr lang="en" sz="2700">
                <a:solidFill>
                  <a:schemeClr val="lt1"/>
                </a:solidFill>
                <a:latin typeface="Arial"/>
                <a:ea typeface="Arial"/>
                <a:cs typeface="Arial"/>
                <a:sym typeface="Arial"/>
              </a:rPr>
              <a:t>Key Take-Aways</a:t>
            </a:r>
            <a:endParaRPr sz="500"/>
          </a:p>
        </p:txBody>
      </p:sp>
      <p:sp>
        <p:nvSpPr>
          <p:cNvPr id="560" name="Google Shape;560;p68"/>
          <p:cNvSpPr/>
          <p:nvPr/>
        </p:nvSpPr>
        <p:spPr>
          <a:xfrm>
            <a:off x="800100" y="428625"/>
            <a:ext cx="7972500" cy="219300"/>
          </a:xfrm>
          <a:prstGeom prst="rect">
            <a:avLst/>
          </a:prstGeom>
          <a:noFill/>
          <a:ln>
            <a:noFill/>
          </a:ln>
        </p:spPr>
        <p:txBody>
          <a:bodyPr spcFirstLastPara="1" wrap="square" lIns="137150" tIns="17150" rIns="34275" bIns="17150" anchor="t" anchorCtr="0">
            <a:noAutofit/>
          </a:bodyPr>
          <a:lstStyle/>
          <a:p>
            <a:pPr marL="0" marR="0" lvl="0" indent="0" algn="l" rtl="0">
              <a:spcBef>
                <a:spcPts val="0"/>
              </a:spcBef>
              <a:spcAft>
                <a:spcPts val="0"/>
              </a:spcAft>
              <a:buNone/>
            </a:pPr>
            <a:r>
              <a:rPr lang="en" sz="1200">
                <a:solidFill>
                  <a:srgbClr val="0A4595"/>
                </a:solidFill>
                <a:latin typeface="Arial"/>
                <a:ea typeface="Arial"/>
                <a:cs typeface="Arial"/>
                <a:sym typeface="Arial"/>
              </a:rPr>
              <a:t>Hurricane</a:t>
            </a:r>
            <a:endParaRPr sz="1200">
              <a:solidFill>
                <a:srgbClr val="0A4595"/>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p69"/>
          <p:cNvSpPr txBox="1">
            <a:spLocks noGrp="1"/>
          </p:cNvSpPr>
          <p:nvPr>
            <p:ph type="title"/>
          </p:nvPr>
        </p:nvSpPr>
        <p:spPr>
          <a:xfrm>
            <a:off x="987485" y="186993"/>
            <a:ext cx="7400400" cy="59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600"/>
              <a:t>Social Media @NWSMiami</a:t>
            </a:r>
            <a:endParaRPr sz="2600"/>
          </a:p>
        </p:txBody>
      </p:sp>
      <p:pic>
        <p:nvPicPr>
          <p:cNvPr id="566" name="Google Shape;566;p69"/>
          <p:cNvPicPr preferRelativeResize="0"/>
          <p:nvPr/>
        </p:nvPicPr>
        <p:blipFill>
          <a:blip r:embed="rId3">
            <a:alphaModFix/>
          </a:blip>
          <a:stretch>
            <a:fillRect/>
          </a:stretch>
        </p:blipFill>
        <p:spPr>
          <a:xfrm>
            <a:off x="5293225" y="938525"/>
            <a:ext cx="3473950" cy="3982125"/>
          </a:xfrm>
          <a:prstGeom prst="rect">
            <a:avLst/>
          </a:prstGeom>
          <a:noFill/>
          <a:ln>
            <a:noFill/>
          </a:ln>
        </p:spPr>
      </p:pic>
      <p:pic>
        <p:nvPicPr>
          <p:cNvPr id="567" name="Google Shape;567;p69"/>
          <p:cNvPicPr preferRelativeResize="0"/>
          <p:nvPr/>
        </p:nvPicPr>
        <p:blipFill>
          <a:blip r:embed="rId4">
            <a:alphaModFix/>
          </a:blip>
          <a:stretch>
            <a:fillRect/>
          </a:stretch>
        </p:blipFill>
        <p:spPr>
          <a:xfrm>
            <a:off x="1163125" y="938525"/>
            <a:ext cx="3007076" cy="38120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p70"/>
          <p:cNvSpPr txBox="1">
            <a:spLocks noGrp="1"/>
          </p:cNvSpPr>
          <p:nvPr>
            <p:ph type="title"/>
          </p:nvPr>
        </p:nvSpPr>
        <p:spPr>
          <a:xfrm>
            <a:off x="1002460" y="344218"/>
            <a:ext cx="7400400" cy="59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600"/>
              <a:t>Small Craft Advisory -&gt; Small Craft Warning</a:t>
            </a:r>
            <a:endParaRPr sz="2600"/>
          </a:p>
        </p:txBody>
      </p:sp>
      <p:sp>
        <p:nvSpPr>
          <p:cNvPr id="573" name="Google Shape;573;p70"/>
          <p:cNvSpPr txBox="1"/>
          <p:nvPr/>
        </p:nvSpPr>
        <p:spPr>
          <a:xfrm>
            <a:off x="875975" y="1699525"/>
            <a:ext cx="3152100" cy="677100"/>
          </a:xfrm>
          <a:prstGeom prst="rect">
            <a:avLst/>
          </a:prstGeom>
          <a:noFill/>
          <a:ln>
            <a:noFill/>
          </a:ln>
        </p:spPr>
        <p:txBody>
          <a:bodyPr spcFirstLastPara="1" wrap="square" lIns="91425" tIns="91425" rIns="91425" bIns="91425" anchor="t" anchorCtr="0">
            <a:spAutoFit/>
          </a:bodyPr>
          <a:lstStyle/>
          <a:p>
            <a:pPr marL="457200" lvl="0" indent="-330200" algn="l" rtl="0">
              <a:spcBef>
                <a:spcPts val="0"/>
              </a:spcBef>
              <a:spcAft>
                <a:spcPts val="0"/>
              </a:spcAft>
              <a:buSzPts val="1600"/>
              <a:buChar char="●"/>
            </a:pPr>
            <a:r>
              <a:rPr lang="en" sz="1600"/>
              <a:t>Criteria remains the same 20-33kt sustained winds</a:t>
            </a:r>
            <a:endParaRPr sz="1600"/>
          </a:p>
        </p:txBody>
      </p:sp>
      <p:pic>
        <p:nvPicPr>
          <p:cNvPr id="574" name="Google Shape;574;p70"/>
          <p:cNvPicPr preferRelativeResize="0"/>
          <p:nvPr/>
        </p:nvPicPr>
        <p:blipFill>
          <a:blip r:embed="rId3">
            <a:alphaModFix/>
          </a:blip>
          <a:stretch>
            <a:fillRect/>
          </a:stretch>
        </p:blipFill>
        <p:spPr>
          <a:xfrm>
            <a:off x="4113100" y="1218618"/>
            <a:ext cx="4811124" cy="2706258"/>
          </a:xfrm>
          <a:prstGeom prst="rect">
            <a:avLst/>
          </a:prstGeom>
          <a:noFill/>
          <a:ln>
            <a:noFill/>
          </a:ln>
        </p:spPr>
      </p:pic>
      <p:pic>
        <p:nvPicPr>
          <p:cNvPr id="575" name="Google Shape;575;p70"/>
          <p:cNvPicPr preferRelativeResize="0"/>
          <p:nvPr/>
        </p:nvPicPr>
        <p:blipFill rotWithShape="1">
          <a:blip r:embed="rId4">
            <a:alphaModFix/>
          </a:blip>
          <a:srcRect r="24133" b="46418"/>
          <a:stretch/>
        </p:blipFill>
        <p:spPr>
          <a:xfrm>
            <a:off x="556700" y="2571750"/>
            <a:ext cx="3366576" cy="1972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5"/>
                                        </p:tgtEl>
                                        <p:attrNameLst>
                                          <p:attrName>style.visibility</p:attrName>
                                        </p:attrNameLst>
                                      </p:cBhvr>
                                      <p:to>
                                        <p:strVal val="visible"/>
                                      </p:to>
                                    </p:set>
                                    <p:animEffect transition="in" filter="fade">
                                      <p:cBhvr>
                                        <p:cTn id="7" dur="1000"/>
                                        <p:tgtEl>
                                          <p:spTgt spid="5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4. Content Slide - with icon">
  <a:themeElements>
    <a:clrScheme name="PTT 1">
      <a:dk1>
        <a:srgbClr val="0A4595"/>
      </a:dk1>
      <a:lt1>
        <a:srgbClr val="FFFFFF"/>
      </a:lt1>
      <a:dk2>
        <a:srgbClr val="323B42"/>
      </a:dk2>
      <a:lt2>
        <a:srgbClr val="D6F5FF"/>
      </a:lt2>
      <a:accent1>
        <a:srgbClr val="0099D8"/>
      </a:accent1>
      <a:accent2>
        <a:srgbClr val="0A4595"/>
      </a:accent2>
      <a:accent3>
        <a:srgbClr val="34C8C9"/>
      </a:accent3>
      <a:accent4>
        <a:srgbClr val="CC9C4A"/>
      </a:accent4>
      <a:accent5>
        <a:srgbClr val="A52B15"/>
      </a:accent5>
      <a:accent6>
        <a:srgbClr val="A74FA9"/>
      </a:accent6>
      <a:hlink>
        <a:srgbClr val="0A52F6"/>
      </a:hlink>
      <a:folHlink>
        <a:srgbClr val="0072A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NonTropical_Templates">
  <a:themeElements>
    <a:clrScheme name="Custom 1">
      <a:dk1>
        <a:srgbClr val="000000"/>
      </a:dk1>
      <a:lt1>
        <a:srgbClr val="FFFFFF"/>
      </a:lt1>
      <a:dk2>
        <a:srgbClr val="314763"/>
      </a:dk2>
      <a:lt2>
        <a:srgbClr val="D9D9D9"/>
      </a:lt2>
      <a:accent1>
        <a:srgbClr val="5175A5"/>
      </a:accent1>
      <a:accent2>
        <a:srgbClr val="D8BE91"/>
      </a:accent2>
      <a:accent3>
        <a:srgbClr val="799BC0"/>
      </a:accent3>
      <a:accent4>
        <a:srgbClr val="59412E"/>
      </a:accent4>
      <a:accent5>
        <a:srgbClr val="567B7C"/>
      </a:accent5>
      <a:accent6>
        <a:srgbClr val="8B7650"/>
      </a:accent6>
      <a:hlink>
        <a:srgbClr val="0000BF"/>
      </a:hlink>
      <a:folHlink>
        <a:srgbClr val="5F006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680</Words>
  <Application>Microsoft Office PowerPoint</Application>
  <PresentationFormat>On-screen Show (16:9)</PresentationFormat>
  <Paragraphs>119</Paragraphs>
  <Slides>11</Slides>
  <Notes>11</Notes>
  <HiddenSlides>2</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11</vt:i4>
      </vt:variant>
    </vt:vector>
  </HeadingPairs>
  <TitlesOfParts>
    <vt:vector size="23" baseType="lpstr">
      <vt:lpstr>Gill Sans</vt:lpstr>
      <vt:lpstr>Franklin Gothic</vt:lpstr>
      <vt:lpstr>Libre Franklin</vt:lpstr>
      <vt:lpstr>Cambria</vt:lpstr>
      <vt:lpstr>Arial Narrow</vt:lpstr>
      <vt:lpstr>Noto Sans Symbols</vt:lpstr>
      <vt:lpstr>Libre Franklin Medium</vt:lpstr>
      <vt:lpstr>Calibri</vt:lpstr>
      <vt:lpstr>Arial</vt:lpstr>
      <vt:lpstr>Simple Light</vt:lpstr>
      <vt:lpstr>1_4. Content Slide - with icon</vt:lpstr>
      <vt:lpstr>NonTropical_Templates</vt:lpstr>
      <vt:lpstr>PowerPoint Presentation</vt:lpstr>
      <vt:lpstr>PowerPoint Presentation</vt:lpstr>
      <vt:lpstr>WFO Tropical Product Summary</vt:lpstr>
      <vt:lpstr>Tropical Hazardous Weather Outlook</vt:lpstr>
      <vt:lpstr>PowerPoint Presentation</vt:lpstr>
      <vt:lpstr>PowerPoint Presentation</vt:lpstr>
      <vt:lpstr>PowerPoint Presentation</vt:lpstr>
      <vt:lpstr>Social Media @NWSMiami</vt:lpstr>
      <vt:lpstr>Small Craft Advisory -&gt; Small Craft Warning</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Stephen K</cp:lastModifiedBy>
  <cp:revision>2</cp:revision>
  <dcterms:modified xsi:type="dcterms:W3CDTF">2022-04-07T20:25:12Z</dcterms:modified>
</cp:coreProperties>
</file>